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58" r:id="rId3"/>
    <p:sldId id="271" r:id="rId4"/>
    <p:sldId id="260" r:id="rId5"/>
    <p:sldId id="261" r:id="rId6"/>
    <p:sldId id="262" r:id="rId7"/>
    <p:sldId id="301" r:id="rId8"/>
    <p:sldId id="267" r:id="rId9"/>
    <p:sldId id="270" r:id="rId10"/>
    <p:sldId id="268" r:id="rId11"/>
    <p:sldId id="272" r:id="rId12"/>
    <p:sldId id="274" r:id="rId13"/>
    <p:sldId id="275" r:id="rId14"/>
    <p:sldId id="277" r:id="rId15"/>
    <p:sldId id="285" r:id="rId16"/>
    <p:sldId id="279" r:id="rId17"/>
    <p:sldId id="280" r:id="rId18"/>
    <p:sldId id="283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86" r:id="rId27"/>
    <p:sldId id="284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9" r:id="rId38"/>
    <p:sldId id="300" r:id="rId3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ED7D31"/>
    <a:srgbClr val="404040"/>
    <a:srgbClr val="1A1A1A"/>
    <a:srgbClr val="307DBE"/>
    <a:srgbClr val="868686"/>
    <a:srgbClr val="A5A5A5"/>
    <a:srgbClr val="FFC000"/>
    <a:srgbClr val="0B5FD1"/>
    <a:srgbClr val="005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0" autoAdjust="0"/>
    <p:restoredTop sz="94698"/>
  </p:normalViewPr>
  <p:slideViewPr>
    <p:cSldViewPr snapToGrid="0" showGuides="1">
      <p:cViewPr varScale="1">
        <p:scale>
          <a:sx n="95" d="100"/>
          <a:sy n="95" d="100"/>
        </p:scale>
        <p:origin x="208" y="528"/>
      </p:cViewPr>
      <p:guideLst>
        <p:guide orient="horz" pos="2166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05848" y="6372225"/>
            <a:ext cx="11380304" cy="3470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7920798" y="6353175"/>
            <a:ext cx="3865354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REPAIR &amp; SUPPORT 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1896726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44695" y="2491950"/>
            <a:ext cx="5789430" cy="3180900"/>
            <a:chOff x="-548507" y="477868"/>
            <a:chExt cx="11570449" cy="6357177"/>
          </a:xfrm>
        </p:grpSpPr>
        <p:sp>
          <p:nvSpPr>
            <p:cNvPr id="7" name="Freeform: Shape 6"/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7" name="Rectangle: Rounded Corners 16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/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/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Freeform: Shape 13"/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-1" fmla="*/ 2536444 w 3976489"/>
                <a:gd name="connsiteY0-2" fmla="*/ 0 h 4238316"/>
                <a:gd name="connsiteX1-3" fmla="*/ 3976489 w 3976489"/>
                <a:gd name="connsiteY1-4" fmla="*/ 241371 h 4238316"/>
                <a:gd name="connsiteX2-5" fmla="*/ 3968307 w 3976489"/>
                <a:gd name="connsiteY2-6" fmla="*/ 4238316 h 4238316"/>
                <a:gd name="connsiteX3-7" fmla="*/ 0 w 3976489"/>
                <a:gd name="connsiteY3-8" fmla="*/ 4238316 h 4238316"/>
                <a:gd name="connsiteX0-9" fmla="*/ 2536444 w 3976489"/>
                <a:gd name="connsiteY0-10" fmla="*/ 0 h 4238316"/>
                <a:gd name="connsiteX1-11" fmla="*/ 3976489 w 3976489"/>
                <a:gd name="connsiteY1-12" fmla="*/ 213683 h 4238316"/>
                <a:gd name="connsiteX2-13" fmla="*/ 3968307 w 3976489"/>
                <a:gd name="connsiteY2-14" fmla="*/ 4238316 h 4238316"/>
                <a:gd name="connsiteX3-15" fmla="*/ 0 w 3976489"/>
                <a:gd name="connsiteY3-16" fmla="*/ 4238316 h 4238316"/>
                <a:gd name="connsiteX0-17" fmla="*/ 2473335 w 3976489"/>
                <a:gd name="connsiteY0-18" fmla="*/ 0 h 4035268"/>
                <a:gd name="connsiteX1-19" fmla="*/ 3976489 w 3976489"/>
                <a:gd name="connsiteY1-20" fmla="*/ 10635 h 4035268"/>
                <a:gd name="connsiteX2-21" fmla="*/ 3968307 w 3976489"/>
                <a:gd name="connsiteY2-22" fmla="*/ 4035268 h 4035268"/>
                <a:gd name="connsiteX3-23" fmla="*/ 0 w 3976489"/>
                <a:gd name="connsiteY3-24" fmla="*/ 4035268 h 40352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363769" y="2672871"/>
            <a:ext cx="4144706" cy="25750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2020/12/13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6169660" y="4428123"/>
            <a:ext cx="600202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en-US" sz="4800" dirty="0">
                <a:solidFill>
                  <a:schemeClr val="bg1"/>
                </a:solidFill>
                <a:latin typeface="+mj-lt"/>
              </a:rPr>
              <a:t>DUMBWAYS</a:t>
            </a:r>
          </a:p>
          <a:p>
            <a:pPr algn="r"/>
            <a:r>
              <a:rPr lang="en-US" altLang="en-US" sz="4800" dirty="0">
                <a:solidFill>
                  <a:schemeClr val="bg1"/>
                </a:solidFill>
                <a:latin typeface="+mj-lt"/>
              </a:rPr>
              <a:t>BOOTCAMP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altLang="en-US" sz="4800" dirty="0">
                <a:solidFill>
                  <a:schemeClr val="bg1"/>
                </a:solidFill>
                <a:latin typeface="+mj-lt"/>
              </a:rPr>
              <a:t>1ST WEEK</a:t>
            </a:r>
            <a:endParaRPr lang="ko-KR" altLang="en-US" sz="4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-349622" y="179593"/>
            <a:ext cx="3032573" cy="413385"/>
            <a:chOff x="14743" y="664"/>
            <a:chExt cx="4013" cy="651"/>
          </a:xfrm>
        </p:grpSpPr>
        <p:sp>
          <p:nvSpPr>
            <p:cNvPr id="3" name="Rounded Rectangle 7"/>
            <p:cNvSpPr/>
            <p:nvPr/>
          </p:nvSpPr>
          <p:spPr>
            <a:xfrm>
              <a:off x="15371" y="664"/>
              <a:ext cx="3385" cy="65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14743" y="691"/>
              <a:ext cx="4013" cy="5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en-US" sz="1865" dirty="0" err="1">
                  <a:solidFill>
                    <a:schemeClr val="bg1"/>
                  </a:solidFill>
                  <a:cs typeface="Arial" panose="020B0604020202020204" pitchFamily="34" charset="0"/>
                </a:rPr>
                <a:t>Recky</a:t>
              </a:r>
              <a:r>
                <a:rPr lang="en-US" altLang="en-US" sz="1865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en-US" sz="1865" dirty="0" err="1">
                  <a:solidFill>
                    <a:schemeClr val="bg1"/>
                  </a:solidFill>
                  <a:cs typeface="Arial" panose="020B0604020202020204" pitchFamily="34" charset="0"/>
                </a:rPr>
                <a:t>Pramana</a:t>
              </a:r>
              <a:r>
                <a:rPr lang="en-US" altLang="en-US" sz="1865" dirty="0">
                  <a:solidFill>
                    <a:schemeClr val="bg1"/>
                  </a:solidFill>
                  <a:cs typeface="Arial" panose="020B0604020202020204" pitchFamily="34" charset="0"/>
                </a:rPr>
                <a:t> Putra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NETWORK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635" cy="475615"/>
            <a:chOff x="10090" y="2847"/>
            <a:chExt cx="4801" cy="749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95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NETWORK</a:t>
              </a:r>
            </a:p>
          </p:txBody>
        </p:sp>
      </p:grp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836" y="1694815"/>
            <a:ext cx="9134856" cy="481681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836" y="1694815"/>
            <a:ext cx="9134856" cy="482367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836" y="1685521"/>
            <a:ext cx="9167719" cy="4832970"/>
          </a:xfrm>
          <a:prstGeom prst="rect">
            <a:avLst/>
          </a:prstGeom>
        </p:spPr>
      </p:pic>
      <p:sp>
        <p:nvSpPr>
          <p:cNvPr id="5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11070"/>
            <a:ext cx="4257957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INSTALL APPLICATION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INSTALL APPLICATION</a:t>
            </a:r>
            <a:endParaRPr lang="en-US" altLang="en-US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 rot="19356937">
            <a:off x="919480" y="1705610"/>
            <a:ext cx="3265805" cy="4210050"/>
            <a:chOff x="1373657" y="2043145"/>
            <a:chExt cx="3483312" cy="4490509"/>
          </a:xfrm>
          <a:solidFill>
            <a:schemeClr val="accent5">
              <a:lumMod val="50000"/>
            </a:schemeClr>
          </a:solidFill>
        </p:grpSpPr>
        <p:sp>
          <p:nvSpPr>
            <p:cNvPr id="9" name="Rectangle 11"/>
            <p:cNvSpPr/>
            <p:nvPr/>
          </p:nvSpPr>
          <p:spPr>
            <a:xfrm>
              <a:off x="1950893" y="2985237"/>
              <a:ext cx="2390525" cy="1116000"/>
            </a:xfrm>
            <a:custGeom>
              <a:avLst/>
              <a:gdLst/>
              <a:ahLst/>
              <a:cxnLst/>
              <a:rect l="l" t="t" r="r" b="b"/>
              <a:pathLst>
                <a:path w="2390525" h="1116000">
                  <a:moveTo>
                    <a:pt x="235871" y="0"/>
                  </a:moveTo>
                  <a:lnTo>
                    <a:pt x="2154656" y="0"/>
                  </a:lnTo>
                  <a:cubicBezTo>
                    <a:pt x="2298210" y="310471"/>
                    <a:pt x="2396706" y="714290"/>
                    <a:pt x="2390224" y="1069686"/>
                  </a:cubicBezTo>
                  <a:lnTo>
                    <a:pt x="2387265" y="1116000"/>
                  </a:lnTo>
                  <a:lnTo>
                    <a:pt x="3263" y="1116000"/>
                  </a:lnTo>
                  <a:cubicBezTo>
                    <a:pt x="665" y="1100130"/>
                    <a:pt x="302" y="1084652"/>
                    <a:pt x="302" y="1069685"/>
                  </a:cubicBezTo>
                  <a:cubicBezTo>
                    <a:pt x="-6179" y="714290"/>
                    <a:pt x="92317" y="310471"/>
                    <a:pt x="2358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670119" y="4181264"/>
              <a:ext cx="2952072" cy="1116000"/>
            </a:xfrm>
            <a:custGeom>
              <a:avLst/>
              <a:gdLst/>
              <a:ahLst/>
              <a:cxnLst/>
              <a:rect l="l" t="t" r="r" b="b"/>
              <a:pathLst>
                <a:path w="2952072" h="1116000">
                  <a:moveTo>
                    <a:pt x="284416" y="0"/>
                  </a:moveTo>
                  <a:lnTo>
                    <a:pt x="2666659" y="0"/>
                  </a:lnTo>
                  <a:cubicBezTo>
                    <a:pt x="2658933" y="175805"/>
                    <a:pt x="2609068" y="405909"/>
                    <a:pt x="2539680" y="642275"/>
                  </a:cubicBezTo>
                  <a:lnTo>
                    <a:pt x="2849820" y="831816"/>
                  </a:lnTo>
                  <a:lnTo>
                    <a:pt x="2952072" y="1116000"/>
                  </a:lnTo>
                  <a:lnTo>
                    <a:pt x="0" y="1116000"/>
                  </a:lnTo>
                  <a:lnTo>
                    <a:pt x="102252" y="831816"/>
                  </a:lnTo>
                  <a:lnTo>
                    <a:pt x="411552" y="642787"/>
                  </a:lnTo>
                  <a:cubicBezTo>
                    <a:pt x="342079" y="406245"/>
                    <a:pt x="292147" y="175934"/>
                    <a:pt x="28441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3"/>
            <p:cNvSpPr/>
            <p:nvPr/>
          </p:nvSpPr>
          <p:spPr>
            <a:xfrm>
              <a:off x="1373657" y="5417654"/>
              <a:ext cx="3483312" cy="1116000"/>
            </a:xfrm>
            <a:custGeom>
              <a:avLst/>
              <a:gdLst/>
              <a:ahLst/>
              <a:cxnLst/>
              <a:rect l="l" t="t" r="r" b="b"/>
              <a:pathLst>
                <a:path w="3483312" h="1116000">
                  <a:moveTo>
                    <a:pt x="1898185" y="1105560"/>
                  </a:moveTo>
                  <a:lnTo>
                    <a:pt x="1919880" y="1116000"/>
                  </a:lnTo>
                  <a:lnTo>
                    <a:pt x="1908776" y="1116000"/>
                  </a:lnTo>
                  <a:cubicBezTo>
                    <a:pt x="1905979" y="1111563"/>
                    <a:pt x="1902100" y="1108505"/>
                    <a:pt x="1898185" y="1105560"/>
                  </a:cubicBezTo>
                  <a:close/>
                  <a:moveTo>
                    <a:pt x="260668" y="0"/>
                  </a:moveTo>
                  <a:lnTo>
                    <a:pt x="3222644" y="0"/>
                  </a:lnTo>
                  <a:lnTo>
                    <a:pt x="3483312" y="724461"/>
                  </a:lnTo>
                  <a:lnTo>
                    <a:pt x="2489111" y="354812"/>
                  </a:lnTo>
                  <a:cubicBezTo>
                    <a:pt x="2465120" y="480738"/>
                    <a:pt x="2446948" y="534340"/>
                    <a:pt x="2365708" y="674887"/>
                  </a:cubicBezTo>
                  <a:cubicBezTo>
                    <a:pt x="2291173" y="814963"/>
                    <a:pt x="2172951" y="936315"/>
                    <a:pt x="2076571" y="1067029"/>
                  </a:cubicBezTo>
                  <a:lnTo>
                    <a:pt x="1413587" y="1067029"/>
                  </a:lnTo>
                  <a:cubicBezTo>
                    <a:pt x="1317208" y="936315"/>
                    <a:pt x="1208344" y="821204"/>
                    <a:pt x="1124449" y="674887"/>
                  </a:cubicBezTo>
                  <a:cubicBezTo>
                    <a:pt x="1052663" y="558938"/>
                    <a:pt x="1024571" y="508523"/>
                    <a:pt x="993354" y="355127"/>
                  </a:cubicBezTo>
                  <a:lnTo>
                    <a:pt x="0" y="7244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Diagonal Stripe 17"/>
            <p:cNvSpPr/>
            <p:nvPr/>
          </p:nvSpPr>
          <p:spPr>
            <a:xfrm rot="13500000">
              <a:off x="2388166" y="2062690"/>
              <a:ext cx="1515978" cy="1476887"/>
            </a:xfrm>
            <a:custGeom>
              <a:avLst/>
              <a:gdLst/>
              <a:ahLst/>
              <a:cxnLst/>
              <a:rect l="l" t="t" r="r" b="b"/>
              <a:pathLst>
                <a:path w="1515978" h="1476887">
                  <a:moveTo>
                    <a:pt x="1432872" y="1407768"/>
                  </a:moveTo>
                  <a:cubicBezTo>
                    <a:pt x="1044152" y="1532778"/>
                    <a:pt x="463423" y="1466296"/>
                    <a:pt x="96513" y="1380535"/>
                  </a:cubicBezTo>
                  <a:lnTo>
                    <a:pt x="0" y="1347296"/>
                  </a:lnTo>
                  <a:lnTo>
                    <a:pt x="1347296" y="0"/>
                  </a:lnTo>
                  <a:cubicBezTo>
                    <a:pt x="1360006" y="32393"/>
                    <a:pt x="1370814" y="64720"/>
                    <a:pt x="1380535" y="96513"/>
                  </a:cubicBezTo>
                  <a:cubicBezTo>
                    <a:pt x="1465987" y="462097"/>
                    <a:pt x="1607423" y="1036327"/>
                    <a:pt x="1432872" y="1407768"/>
                  </a:cubicBezTo>
                  <a:close/>
                  <a:moveTo>
                    <a:pt x="1430390" y="1413759"/>
                  </a:moveTo>
                  <a:cubicBezTo>
                    <a:pt x="1431325" y="1411814"/>
                    <a:pt x="1432251" y="1409863"/>
                    <a:pt x="1432872" y="1407768"/>
                  </a:cubicBezTo>
                  <a:lnTo>
                    <a:pt x="1434816" y="14072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028566" y="5156196"/>
            <a:ext cx="6223517" cy="928655"/>
            <a:chOff x="5029201" y="5156196"/>
            <a:chExt cx="6223517" cy="928655"/>
          </a:xfrm>
        </p:grpSpPr>
        <p:grpSp>
          <p:nvGrpSpPr>
            <p:cNvPr id="14" name="Group 13"/>
            <p:cNvGrpSpPr/>
            <p:nvPr/>
          </p:nvGrpSpPr>
          <p:grpSpPr>
            <a:xfrm>
              <a:off x="5029201" y="5156196"/>
              <a:ext cx="6223517" cy="928655"/>
              <a:chOff x="-643405" y="2826095"/>
              <a:chExt cx="6223517" cy="92865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643405" y="3109590"/>
                <a:ext cx="5545081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	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UPDATE PAKET YANG DIBUTUHKAN APLIKASI DAN START :</a:t>
                </a: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npm install			</a:t>
                </a: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npm start		</a:t>
                </a:r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	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</a:t>
                </a:r>
                <a:endParaRPr lang="ko-KR" altLang="en-US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3608" y="2832591"/>
                <a:ext cx="3856901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UPDATE DAN DEPLOY</a:t>
                </a:r>
              </a:p>
            </p:txBody>
          </p:sp>
        </p:grpSp>
        <p:sp>
          <p:nvSpPr>
            <p:cNvPr id="15" name="Parallelogram 30"/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29200" y="2886710"/>
            <a:ext cx="6223635" cy="928568"/>
            <a:chOff x="-643406" y="2826095"/>
            <a:chExt cx="6223518" cy="928853"/>
          </a:xfrm>
        </p:grpSpPr>
        <p:sp>
          <p:nvSpPr>
            <p:cNvPr id="23" name="Oval 22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186206" y="3109590"/>
              <a:ext cx="5087883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MENAMBAHKAN NGINX KEDALAM SERVER : 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apt -y install nginx		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systemctl start nginx		</a:t>
              </a:r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86108" y="2832591"/>
              <a:ext cx="5086618" cy="27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INSTAL DAN START NGINX</a:t>
              </a:r>
            </a:p>
          </p:txBody>
        </p:sp>
        <p:cxnSp>
          <p:nvCxnSpPr>
            <p:cNvPr id="26" name="Straight Connector 25"/>
            <p:cNvCxnSpPr>
              <a:cxnSpLocks/>
              <a:endCxn id="23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35400" y="1751965"/>
            <a:ext cx="7416800" cy="928568"/>
            <a:chOff x="-1837328" y="2826095"/>
            <a:chExt cx="7416805" cy="928853"/>
          </a:xfrm>
        </p:grpSpPr>
        <p:sp>
          <p:nvSpPr>
            <p:cNvPr id="30" name="Oval 29"/>
            <p:cNvSpPr/>
            <p:nvPr/>
          </p:nvSpPr>
          <p:spPr>
            <a:xfrm>
              <a:off x="5032458" y="2826095"/>
              <a:ext cx="547019" cy="54701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1704110" y="3109590"/>
              <a:ext cx="6605787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 GANTI SUPER USER, MENGUPDATE PAKET DAN UPGRADE APLIKASI :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sudo su			 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apt update &amp;&amp; apt upgrade	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704110" y="2832591"/>
              <a:ext cx="660462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UPDATE DAN UPGRADE</a:t>
              </a:r>
            </a:p>
          </p:txBody>
        </p:sp>
        <p:cxnSp>
          <p:nvCxnSpPr>
            <p:cNvPr id="33" name="Straight Connector 32"/>
            <p:cNvCxnSpPr>
              <a:endCxn id="30" idx="2"/>
            </p:cNvCxnSpPr>
            <p:nvPr/>
          </p:nvCxnSpPr>
          <p:spPr>
            <a:xfrm>
              <a:off x="-1837328" y="3099605"/>
              <a:ext cx="6869786" cy="0"/>
            </a:xfrm>
            <a:prstGeom prst="line">
              <a:avLst/>
            </a:prstGeom>
            <a:solidFill>
              <a:srgbClr val="5B9BD5"/>
            </a:solidFill>
            <a:ln>
              <a:solidFill>
                <a:schemeClr val="accent5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970766" y="4021529"/>
            <a:ext cx="8281951" cy="1113155"/>
            <a:chOff x="2970766" y="4021529"/>
            <a:chExt cx="8281951" cy="1113155"/>
          </a:xfrm>
        </p:grpSpPr>
        <p:grpSp>
          <p:nvGrpSpPr>
            <p:cNvPr id="35" name="Group 34"/>
            <p:cNvGrpSpPr/>
            <p:nvPr/>
          </p:nvGrpSpPr>
          <p:grpSpPr>
            <a:xfrm>
              <a:off x="2970766" y="4021529"/>
              <a:ext cx="8281951" cy="1113155"/>
              <a:chOff x="-2701839" y="2826095"/>
              <a:chExt cx="8281951" cy="1113155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-2701839" y="3109305"/>
                <a:ext cx="7603490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INSTAL NODE JS DAN CLONE APLIKASI DARI GITHUB :</a:t>
                </a: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apt install nodejs		</a:t>
                </a: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git clone https://</a:t>
                </a:r>
                <a:r>
                  <a:rPr lang="en-US" altLang="en-US" sz="1200" dirty="0" err="1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github.com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/</a:t>
                </a:r>
                <a:r>
                  <a:rPr lang="en-US" altLang="en-US" sz="1200" dirty="0" err="1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DumbwaysDotId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/DW15WDTPH_housy</a:t>
                </a:r>
              </a:p>
              <a:p>
                <a:pPr marL="2000250" lvl="4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cd DW15WDTPH_housy </a:t>
                </a:r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  <a:sym typeface="+mn-ea"/>
                  </a:rPr>
                  <a:t>	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377104" y="2832591"/>
                <a:ext cx="527761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INSTAL NODE JS DAN CLONE APLIKASI</a:t>
                </a:r>
              </a:p>
            </p:txBody>
          </p:sp>
          <p:cxnSp>
            <p:nvCxnSpPr>
              <p:cNvPr id="40" name="Straight Connector 39"/>
              <p:cNvCxnSpPr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/>
            <p:cNvSpPr/>
            <p:nvPr/>
          </p:nvSpPr>
          <p:spPr>
            <a:xfrm>
              <a:off x="10811037" y="411079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arallelogram 30"/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/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Block Arc 41"/>
          <p:cNvSpPr/>
          <p:nvPr/>
        </p:nvSpPr>
        <p:spPr>
          <a:xfrm>
            <a:off x="10793095" y="1817370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41"/>
          <p:cNvSpPr/>
          <p:nvPr/>
        </p:nvSpPr>
        <p:spPr>
          <a:xfrm>
            <a:off x="1264920" y="2234565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10795635" y="2980055"/>
            <a:ext cx="367665" cy="3708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Oval 21"/>
          <p:cNvSpPr>
            <a:spLocks noChangeAspect="1"/>
          </p:cNvSpPr>
          <p:nvPr/>
        </p:nvSpPr>
        <p:spPr>
          <a:xfrm>
            <a:off x="1897805" y="299766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A0DDE6-88F3-AF41-B058-D300D89CDDB8}"/>
              </a:ext>
            </a:extLst>
          </p:cNvPr>
          <p:cNvCxnSpPr>
            <a:cxnSpLocks/>
          </p:cNvCxnSpPr>
          <p:nvPr/>
        </p:nvCxnSpPr>
        <p:spPr>
          <a:xfrm flipV="1">
            <a:off x="5822576" y="5443456"/>
            <a:ext cx="4876108" cy="22834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8940" y="792885"/>
            <a:ext cx="6292850" cy="5076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500" y="792885"/>
            <a:ext cx="9813729" cy="5654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20242" y="2392795"/>
            <a:ext cx="5419664" cy="768350"/>
            <a:chOff x="6102442" y="1483456"/>
            <a:chExt cx="5419664" cy="768350"/>
          </a:xfrm>
        </p:grpSpPr>
        <p:sp>
          <p:nvSpPr>
            <p:cNvPr id="5" name="TextBox 4"/>
            <p:cNvSpPr txBox="1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SETUP CLOUD SERVER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en-US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4.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430010" y="3161030"/>
            <a:ext cx="5483860" cy="768350"/>
            <a:chOff x="9958" y="5450"/>
            <a:chExt cx="8636" cy="1210"/>
          </a:xfrm>
        </p:grpSpPr>
        <p:sp>
          <p:nvSpPr>
            <p:cNvPr id="9" name="TextBox 8"/>
            <p:cNvSpPr txBox="1"/>
            <p:nvPr/>
          </p:nvSpPr>
          <p:spPr>
            <a:xfrm>
              <a:off x="11112" y="5757"/>
              <a:ext cx="7482" cy="7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SERVER FOR APPLICATION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958" y="5450"/>
              <a:ext cx="1495" cy="12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5.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29767" y="3929099"/>
            <a:ext cx="5419664" cy="768350"/>
            <a:chOff x="6102442" y="1483456"/>
            <a:chExt cx="5419664" cy="768350"/>
          </a:xfrm>
        </p:grpSpPr>
        <p:sp>
          <p:nvSpPr>
            <p:cNvPr id="13" name="TextBox 12"/>
            <p:cNvSpPr txBox="1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REVERSE PROXY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6.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429767" y="293103"/>
            <a:ext cx="4989896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CLOUD </a:t>
            </a:r>
            <a:r>
              <a:rPr lang="en-US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SERVER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29767" y="4697449"/>
            <a:ext cx="5419664" cy="768350"/>
            <a:chOff x="6102442" y="1483456"/>
            <a:chExt cx="5419664" cy="768350"/>
          </a:xfrm>
        </p:grpSpPr>
        <p:sp>
          <p:nvSpPr>
            <p:cNvPr id="18" name="TextBox 12"/>
            <p:cNvSpPr txBox="1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CUSTOM DOMAIN</a:t>
              </a:r>
            </a:p>
          </p:txBody>
        </p:sp>
        <p:sp>
          <p:nvSpPr>
            <p:cNvPr id="20" name="TextBox 13"/>
            <p:cNvSpPr txBox="1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7.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29767" y="5465799"/>
            <a:ext cx="5419664" cy="768350"/>
            <a:chOff x="6102442" y="1483456"/>
            <a:chExt cx="5419664" cy="768350"/>
          </a:xfrm>
        </p:grpSpPr>
        <p:sp>
          <p:nvSpPr>
            <p:cNvPr id="22" name="TextBox 12"/>
            <p:cNvSpPr txBox="1"/>
            <p:nvPr/>
          </p:nvSpPr>
          <p:spPr>
            <a:xfrm>
              <a:off x="6860266" y="1678152"/>
              <a:ext cx="4661840" cy="4603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SSL CONFIGURATION</a:t>
              </a: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6102442" y="1483456"/>
              <a:ext cx="981106" cy="76835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8.</a:t>
              </a:r>
              <a:endParaRPr lang="en-US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SETUP CLOUD SERVER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sp>
        <p:nvSpPr>
          <p:cNvPr id="3" name="Rectangle 9"/>
          <p:cNvSpPr/>
          <p:nvPr/>
        </p:nvSpPr>
        <p:spPr>
          <a:xfrm>
            <a:off x="4836596" y="3122298"/>
            <a:ext cx="2518808" cy="1631644"/>
          </a:xfrm>
          <a:custGeom>
            <a:avLst/>
            <a:gdLst/>
            <a:ahLst/>
            <a:cxnLst/>
            <a:rect l="l" t="t" r="r" b="b"/>
            <a:pathLst>
              <a:path w="3816424" h="2472220">
                <a:moveTo>
                  <a:pt x="1972064" y="0"/>
                </a:moveTo>
                <a:cubicBezTo>
                  <a:pt x="2225646" y="0"/>
                  <a:pt x="2443064" y="140235"/>
                  <a:pt x="2531016" y="340937"/>
                </a:cubicBezTo>
                <a:cubicBezTo>
                  <a:pt x="2600132" y="306460"/>
                  <a:pt x="2678169" y="288032"/>
                  <a:pt x="2760510" y="288032"/>
                </a:cubicBezTo>
                <a:cubicBezTo>
                  <a:pt x="3009887" y="288032"/>
                  <a:pt x="3219786" y="457055"/>
                  <a:pt x="3279705" y="687381"/>
                </a:cubicBezTo>
                <a:cubicBezTo>
                  <a:pt x="3582169" y="717391"/>
                  <a:pt x="3816424" y="950318"/>
                  <a:pt x="3816424" y="1232795"/>
                </a:cubicBezTo>
                <a:lnTo>
                  <a:pt x="3816055" y="1236110"/>
                </a:lnTo>
                <a:cubicBezTo>
                  <a:pt x="3816421" y="1237213"/>
                  <a:pt x="3816424" y="1238319"/>
                  <a:pt x="3816424" y="1239425"/>
                </a:cubicBezTo>
                <a:cubicBezTo>
                  <a:pt x="3816424" y="1544322"/>
                  <a:pt x="3543509" y="1791490"/>
                  <a:pt x="3206852" y="1791490"/>
                </a:cubicBezTo>
                <a:lnTo>
                  <a:pt x="3136943" y="1786289"/>
                </a:lnTo>
                <a:cubicBezTo>
                  <a:pt x="3133151" y="1787239"/>
                  <a:pt x="3129282" y="1787343"/>
                  <a:pt x="3125386" y="1787343"/>
                </a:cubicBezTo>
                <a:lnTo>
                  <a:pt x="3087511" y="1787343"/>
                </a:lnTo>
                <a:cubicBezTo>
                  <a:pt x="3038440" y="1991344"/>
                  <a:pt x="2837482" y="2143516"/>
                  <a:pt x="2597280" y="2143516"/>
                </a:cubicBezTo>
                <a:cubicBezTo>
                  <a:pt x="2532520" y="2143516"/>
                  <a:pt x="2470613" y="2132455"/>
                  <a:pt x="2414162" y="2111319"/>
                </a:cubicBezTo>
                <a:cubicBezTo>
                  <a:pt x="2330064" y="2322315"/>
                  <a:pt x="2106542" y="2472220"/>
                  <a:pt x="1844361" y="2472220"/>
                </a:cubicBezTo>
                <a:cubicBezTo>
                  <a:pt x="1529851" y="2472220"/>
                  <a:pt x="1270971" y="2256501"/>
                  <a:pt x="1241364" y="1979223"/>
                </a:cubicBezTo>
                <a:cubicBezTo>
                  <a:pt x="1233180" y="1981311"/>
                  <a:pt x="1224850" y="1981496"/>
                  <a:pt x="1216474" y="1981496"/>
                </a:cubicBezTo>
                <a:cubicBezTo>
                  <a:pt x="1047138" y="1981496"/>
                  <a:pt x="897304" y="1905869"/>
                  <a:pt x="810084" y="1787343"/>
                </a:cubicBezTo>
                <a:lnTo>
                  <a:pt x="683468" y="1787343"/>
                </a:lnTo>
                <a:lnTo>
                  <a:pt x="669303" y="1786050"/>
                </a:lnTo>
                <a:cubicBezTo>
                  <a:pt x="649856" y="1790596"/>
                  <a:pt x="629830" y="1791490"/>
                  <a:pt x="609572" y="1791490"/>
                </a:cubicBezTo>
                <a:cubicBezTo>
                  <a:pt x="272915" y="1791490"/>
                  <a:pt x="0" y="1544322"/>
                  <a:pt x="0" y="1239425"/>
                </a:cubicBezTo>
                <a:lnTo>
                  <a:pt x="369" y="1236110"/>
                </a:lnTo>
                <a:cubicBezTo>
                  <a:pt x="3" y="1235007"/>
                  <a:pt x="0" y="1233901"/>
                  <a:pt x="0" y="1232795"/>
                </a:cubicBezTo>
                <a:cubicBezTo>
                  <a:pt x="0" y="927898"/>
                  <a:pt x="272915" y="680730"/>
                  <a:pt x="609572" y="680730"/>
                </a:cubicBezTo>
                <a:lnTo>
                  <a:pt x="648332" y="683614"/>
                </a:lnTo>
                <a:cubicBezTo>
                  <a:pt x="648074" y="682757"/>
                  <a:pt x="648072" y="681899"/>
                  <a:pt x="648072" y="681040"/>
                </a:cubicBezTo>
                <a:cubicBezTo>
                  <a:pt x="648072" y="382773"/>
                  <a:pt x="889865" y="140980"/>
                  <a:pt x="1188132" y="140980"/>
                </a:cubicBezTo>
                <a:cubicBezTo>
                  <a:pt x="1296209" y="140980"/>
                  <a:pt x="1396871" y="172727"/>
                  <a:pt x="1480802" y="228175"/>
                </a:cubicBezTo>
                <a:cubicBezTo>
                  <a:pt x="1589955" y="89512"/>
                  <a:pt x="1769468" y="0"/>
                  <a:pt x="1972064" y="0"/>
                </a:cubicBezTo>
                <a:close/>
              </a:path>
            </a:pathLst>
          </a:custGeom>
          <a:noFill/>
          <a:ln w="76200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 rot="-3060000">
            <a:off x="4565779" y="3130544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5" name="Oval 4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3700642" y="2448217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76070" y="1742695"/>
            <a:ext cx="797943" cy="797943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464154" y="2368171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73397" y="4552327"/>
            <a:ext cx="797943" cy="797943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54290" y="4953012"/>
            <a:ext cx="797943" cy="797943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39769" y="4953012"/>
            <a:ext cx="797943" cy="797943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754541" y="4495812"/>
            <a:ext cx="797943" cy="797943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 rot="3060000" flipH="1">
            <a:off x="7237481" y="3035762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16" name="Oval 15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flipH="1">
            <a:off x="6015002" y="2628563"/>
            <a:ext cx="120077" cy="443661"/>
            <a:chOff x="1408027" y="3329887"/>
            <a:chExt cx="155342" cy="57395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0" name="Oval 19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rot="2880000">
            <a:off x="4516343" y="4215286"/>
            <a:ext cx="120077" cy="443661"/>
            <a:chOff x="1408027" y="3329887"/>
            <a:chExt cx="155342" cy="573958"/>
          </a:xfrm>
          <a:solidFill>
            <a:schemeClr val="accent5">
              <a:lumMod val="50000"/>
            </a:schemeClr>
          </a:solidFill>
        </p:grpSpPr>
        <p:sp>
          <p:nvSpPr>
            <p:cNvPr id="24" name="Oval 23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18720000" flipH="1">
            <a:off x="7610019" y="4155419"/>
            <a:ext cx="120077" cy="443661"/>
            <a:chOff x="1408027" y="3329887"/>
            <a:chExt cx="155342" cy="573958"/>
          </a:xfrm>
          <a:solidFill>
            <a:schemeClr val="accent4"/>
          </a:solidFill>
        </p:grpSpPr>
        <p:sp>
          <p:nvSpPr>
            <p:cNvPr id="28" name="Oval 27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rot="1380000">
            <a:off x="5363532" y="4497400"/>
            <a:ext cx="120077" cy="443661"/>
            <a:chOff x="1408027" y="3329887"/>
            <a:chExt cx="155342" cy="573958"/>
          </a:xfrm>
          <a:solidFill>
            <a:schemeClr val="accent2"/>
          </a:solidFill>
        </p:grpSpPr>
        <p:sp>
          <p:nvSpPr>
            <p:cNvPr id="32" name="Oval 31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408027" y="353919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19920000" flipH="1">
            <a:off x="6585823" y="4577738"/>
            <a:ext cx="120077" cy="443661"/>
            <a:chOff x="1408027" y="3329887"/>
            <a:chExt cx="155350" cy="57395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6" name="Oval 35"/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408034" y="3539195"/>
              <a:ext cx="155343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408027" y="3329887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474619" y="187463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SPESIFIKASI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52276" y="2583063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KONEKSI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30165" y="2475900"/>
            <a:ext cx="1470878" cy="52197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OPERATING SISTEM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29819" y="479836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ELASTIC IP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15801" y="5903895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KEY PAIR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05240" y="5796580"/>
            <a:ext cx="1470878" cy="52197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78192" y="4798360"/>
            <a:ext cx="1470878" cy="30670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en-US" sz="1400" b="1" dirty="0">
                <a:solidFill>
                  <a:schemeClr val="bg1"/>
                </a:solidFill>
                <a:cs typeface="Arial" panose="020B0604020202020204" pitchFamily="34" charset="0"/>
              </a:rPr>
              <a:t>STORAGE</a:t>
            </a:r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5824010" y="1901023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/>
          <p:cNvSpPr/>
          <p:nvPr/>
        </p:nvSpPr>
        <p:spPr>
          <a:xfrm rot="16200000">
            <a:off x="7579843" y="247772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/>
          <p:cNvSpPr/>
          <p:nvPr/>
        </p:nvSpPr>
        <p:spPr>
          <a:xfrm>
            <a:off x="7907020" y="4663440"/>
            <a:ext cx="492760" cy="49466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/>
          <p:cNvSpPr/>
          <p:nvPr/>
        </p:nvSpPr>
        <p:spPr>
          <a:xfrm>
            <a:off x="4966970" y="5170170"/>
            <a:ext cx="368300" cy="364490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/>
          <p:cNvSpPr/>
          <p:nvPr/>
        </p:nvSpPr>
        <p:spPr>
          <a:xfrm>
            <a:off x="6863607" y="509964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7" name="Rectangle 9"/>
          <p:cNvSpPr/>
          <p:nvPr/>
        </p:nvSpPr>
        <p:spPr>
          <a:xfrm>
            <a:off x="3876675" y="2600325"/>
            <a:ext cx="446405" cy="44513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/>
          <p:cNvSpPr/>
          <p:nvPr/>
        </p:nvSpPr>
        <p:spPr>
          <a:xfrm>
            <a:off x="3733165" y="4738370"/>
            <a:ext cx="478155" cy="40513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F3C2BE28-60D2-C24C-B2C6-D84F851E6994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3" b="20423"/>
          <a:stretch>
            <a:fillRect/>
          </a:stretch>
        </p:blipFill>
        <p:spPr>
          <a:xfrm>
            <a:off x="1528763" y="1685925"/>
            <a:ext cx="9134792" cy="4832566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SECURITY GROUP</a:t>
              </a:r>
            </a:p>
          </p:txBody>
        </p:sp>
      </p:grp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1" b="24851"/>
          <a:stretch/>
        </p:blipFill>
        <p:spPr>
          <a:xfrm>
            <a:off x="1528445" y="1694815"/>
            <a:ext cx="9134792" cy="4823676"/>
          </a:xfrm>
          <a:prstGeom prst="rect">
            <a:avLst/>
          </a:prstGeom>
          <a:noFill/>
        </p:spPr>
      </p:pic>
      <p:sp>
        <p:nvSpPr>
          <p:cNvPr id="5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9" y="1334830"/>
            <a:ext cx="5154972" cy="58490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772" y="1322070"/>
            <a:ext cx="5016783" cy="5861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184" y="1503795"/>
            <a:ext cx="5154972" cy="52896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193" y="1505945"/>
            <a:ext cx="5016783" cy="5287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0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0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97386" y="2365490"/>
            <a:ext cx="5419664" cy="777510"/>
            <a:chOff x="6102442" y="1483456"/>
            <a:chExt cx="5419664" cy="777510"/>
          </a:xfrm>
        </p:grpSpPr>
        <p:sp>
          <p:nvSpPr>
            <p:cNvPr id="5" name="TextBox 4"/>
            <p:cNvSpPr txBox="1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INSTALASI UBUNTU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1.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6436" y="3460667"/>
            <a:ext cx="5419664" cy="777510"/>
            <a:chOff x="6102442" y="1483456"/>
            <a:chExt cx="5419664" cy="777510"/>
          </a:xfrm>
        </p:grpSpPr>
        <p:sp>
          <p:nvSpPr>
            <p:cNvPr id="9" name="TextBox 8"/>
            <p:cNvSpPr txBox="1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SETUP NETWORK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2.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6436" y="4561559"/>
            <a:ext cx="5419664" cy="777510"/>
            <a:chOff x="6102442" y="1483456"/>
            <a:chExt cx="5419664" cy="777510"/>
          </a:xfrm>
        </p:grpSpPr>
        <p:sp>
          <p:nvSpPr>
            <p:cNvPr id="13" name="TextBox 12"/>
            <p:cNvSpPr txBox="1"/>
            <p:nvPr/>
          </p:nvSpPr>
          <p:spPr>
            <a:xfrm>
              <a:off x="6860266" y="1678152"/>
              <a:ext cx="4661840" cy="5067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en-US" sz="27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INSTALL APPLICATION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3.</a:t>
              </a:r>
              <a:endParaRPr lang="ko-KR" altLang="en-US" sz="4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23116" y="293102"/>
            <a:ext cx="4989896" cy="17532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VIRTUAL</a:t>
            </a:r>
          </a:p>
          <a:p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MACHINE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184" y="1503795"/>
            <a:ext cx="5154971" cy="52896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193" y="1575769"/>
            <a:ext cx="5016783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8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184" y="1503795"/>
            <a:ext cx="5154971" cy="528964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193" y="1575769"/>
            <a:ext cx="5016782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05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8514" y="1685521"/>
            <a:ext cx="5154971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74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184" y="1575769"/>
            <a:ext cx="5154971" cy="514784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193" y="1575768"/>
            <a:ext cx="5016782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08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9184" y="1575768"/>
            <a:ext cx="5154971" cy="514784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9AEF609-330F-A74D-BA45-D7AE09673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3193" y="1575767"/>
            <a:ext cx="5016782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88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SETUP CLOUD 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SSH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68A58B4C-8222-7446-A1A9-E1174153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0878" y="1685521"/>
            <a:ext cx="5154971" cy="51478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260ED-3EAD-324E-A099-63B72636B02E}"/>
              </a:ext>
            </a:extLst>
          </p:cNvPr>
          <p:cNvSpPr txBox="1"/>
          <p:nvPr/>
        </p:nvSpPr>
        <p:spPr>
          <a:xfrm>
            <a:off x="753035" y="8606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7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SERVER FOR APPLICATION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SERVER PRIVATE FOR APPLICATION</a:t>
            </a:r>
            <a:endParaRPr lang="en-US" altLang="en-US" dirty="0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 rot="19356937">
            <a:off x="919480" y="1705610"/>
            <a:ext cx="3265805" cy="4210050"/>
            <a:chOff x="1373657" y="2043145"/>
            <a:chExt cx="3483312" cy="4490509"/>
          </a:xfrm>
          <a:solidFill>
            <a:schemeClr val="accent5">
              <a:lumMod val="50000"/>
            </a:schemeClr>
          </a:solidFill>
        </p:grpSpPr>
        <p:sp>
          <p:nvSpPr>
            <p:cNvPr id="9" name="Rectangle 11"/>
            <p:cNvSpPr/>
            <p:nvPr/>
          </p:nvSpPr>
          <p:spPr>
            <a:xfrm>
              <a:off x="1950893" y="2985237"/>
              <a:ext cx="2390525" cy="1116000"/>
            </a:xfrm>
            <a:custGeom>
              <a:avLst/>
              <a:gdLst/>
              <a:ahLst/>
              <a:cxnLst/>
              <a:rect l="l" t="t" r="r" b="b"/>
              <a:pathLst>
                <a:path w="2390525" h="1116000">
                  <a:moveTo>
                    <a:pt x="235871" y="0"/>
                  </a:moveTo>
                  <a:lnTo>
                    <a:pt x="2154656" y="0"/>
                  </a:lnTo>
                  <a:cubicBezTo>
                    <a:pt x="2298210" y="310471"/>
                    <a:pt x="2396706" y="714290"/>
                    <a:pt x="2390224" y="1069686"/>
                  </a:cubicBezTo>
                  <a:lnTo>
                    <a:pt x="2387265" y="1116000"/>
                  </a:lnTo>
                  <a:lnTo>
                    <a:pt x="3263" y="1116000"/>
                  </a:lnTo>
                  <a:cubicBezTo>
                    <a:pt x="665" y="1100130"/>
                    <a:pt x="302" y="1084652"/>
                    <a:pt x="302" y="1069685"/>
                  </a:cubicBezTo>
                  <a:cubicBezTo>
                    <a:pt x="-6179" y="714290"/>
                    <a:pt x="92317" y="310471"/>
                    <a:pt x="23587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12"/>
            <p:cNvSpPr/>
            <p:nvPr/>
          </p:nvSpPr>
          <p:spPr>
            <a:xfrm>
              <a:off x="1670119" y="4181264"/>
              <a:ext cx="2952072" cy="1116000"/>
            </a:xfrm>
            <a:custGeom>
              <a:avLst/>
              <a:gdLst/>
              <a:ahLst/>
              <a:cxnLst/>
              <a:rect l="l" t="t" r="r" b="b"/>
              <a:pathLst>
                <a:path w="2952072" h="1116000">
                  <a:moveTo>
                    <a:pt x="284416" y="0"/>
                  </a:moveTo>
                  <a:lnTo>
                    <a:pt x="2666659" y="0"/>
                  </a:lnTo>
                  <a:cubicBezTo>
                    <a:pt x="2658933" y="175805"/>
                    <a:pt x="2609068" y="405909"/>
                    <a:pt x="2539680" y="642275"/>
                  </a:cubicBezTo>
                  <a:lnTo>
                    <a:pt x="2849820" y="831816"/>
                  </a:lnTo>
                  <a:lnTo>
                    <a:pt x="2952072" y="1116000"/>
                  </a:lnTo>
                  <a:lnTo>
                    <a:pt x="0" y="1116000"/>
                  </a:lnTo>
                  <a:lnTo>
                    <a:pt x="102252" y="831816"/>
                  </a:lnTo>
                  <a:lnTo>
                    <a:pt x="411552" y="642787"/>
                  </a:lnTo>
                  <a:cubicBezTo>
                    <a:pt x="342079" y="406245"/>
                    <a:pt x="292147" y="175934"/>
                    <a:pt x="28441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3"/>
            <p:cNvSpPr/>
            <p:nvPr/>
          </p:nvSpPr>
          <p:spPr>
            <a:xfrm>
              <a:off x="1373657" y="5417654"/>
              <a:ext cx="3483312" cy="1116000"/>
            </a:xfrm>
            <a:custGeom>
              <a:avLst/>
              <a:gdLst/>
              <a:ahLst/>
              <a:cxnLst/>
              <a:rect l="l" t="t" r="r" b="b"/>
              <a:pathLst>
                <a:path w="3483312" h="1116000">
                  <a:moveTo>
                    <a:pt x="1898185" y="1105560"/>
                  </a:moveTo>
                  <a:lnTo>
                    <a:pt x="1919880" y="1116000"/>
                  </a:lnTo>
                  <a:lnTo>
                    <a:pt x="1908776" y="1116000"/>
                  </a:lnTo>
                  <a:cubicBezTo>
                    <a:pt x="1905979" y="1111563"/>
                    <a:pt x="1902100" y="1108505"/>
                    <a:pt x="1898185" y="1105560"/>
                  </a:cubicBezTo>
                  <a:close/>
                  <a:moveTo>
                    <a:pt x="260668" y="0"/>
                  </a:moveTo>
                  <a:lnTo>
                    <a:pt x="3222644" y="0"/>
                  </a:lnTo>
                  <a:lnTo>
                    <a:pt x="3483312" y="724461"/>
                  </a:lnTo>
                  <a:lnTo>
                    <a:pt x="2489111" y="354812"/>
                  </a:lnTo>
                  <a:cubicBezTo>
                    <a:pt x="2465120" y="480738"/>
                    <a:pt x="2446948" y="534340"/>
                    <a:pt x="2365708" y="674887"/>
                  </a:cubicBezTo>
                  <a:cubicBezTo>
                    <a:pt x="2291173" y="814963"/>
                    <a:pt x="2172951" y="936315"/>
                    <a:pt x="2076571" y="1067029"/>
                  </a:cubicBezTo>
                  <a:lnTo>
                    <a:pt x="1413587" y="1067029"/>
                  </a:lnTo>
                  <a:cubicBezTo>
                    <a:pt x="1317208" y="936315"/>
                    <a:pt x="1208344" y="821204"/>
                    <a:pt x="1124449" y="674887"/>
                  </a:cubicBezTo>
                  <a:cubicBezTo>
                    <a:pt x="1052663" y="558938"/>
                    <a:pt x="1024571" y="508523"/>
                    <a:pt x="993354" y="355127"/>
                  </a:cubicBezTo>
                  <a:lnTo>
                    <a:pt x="0" y="72446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Diagonal Stripe 17"/>
            <p:cNvSpPr/>
            <p:nvPr/>
          </p:nvSpPr>
          <p:spPr>
            <a:xfrm rot="13500000">
              <a:off x="2388166" y="2062690"/>
              <a:ext cx="1515978" cy="1476887"/>
            </a:xfrm>
            <a:custGeom>
              <a:avLst/>
              <a:gdLst/>
              <a:ahLst/>
              <a:cxnLst/>
              <a:rect l="l" t="t" r="r" b="b"/>
              <a:pathLst>
                <a:path w="1515978" h="1476887">
                  <a:moveTo>
                    <a:pt x="1432872" y="1407768"/>
                  </a:moveTo>
                  <a:cubicBezTo>
                    <a:pt x="1044152" y="1532778"/>
                    <a:pt x="463423" y="1466296"/>
                    <a:pt x="96513" y="1380535"/>
                  </a:cubicBezTo>
                  <a:lnTo>
                    <a:pt x="0" y="1347296"/>
                  </a:lnTo>
                  <a:lnTo>
                    <a:pt x="1347296" y="0"/>
                  </a:lnTo>
                  <a:cubicBezTo>
                    <a:pt x="1360006" y="32393"/>
                    <a:pt x="1370814" y="64720"/>
                    <a:pt x="1380535" y="96513"/>
                  </a:cubicBezTo>
                  <a:cubicBezTo>
                    <a:pt x="1465987" y="462097"/>
                    <a:pt x="1607423" y="1036327"/>
                    <a:pt x="1432872" y="1407768"/>
                  </a:cubicBezTo>
                  <a:close/>
                  <a:moveTo>
                    <a:pt x="1430390" y="1413759"/>
                  </a:moveTo>
                  <a:cubicBezTo>
                    <a:pt x="1431325" y="1411814"/>
                    <a:pt x="1432251" y="1409863"/>
                    <a:pt x="1432872" y="1407768"/>
                  </a:cubicBezTo>
                  <a:lnTo>
                    <a:pt x="1434816" y="14072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862295" y="5478924"/>
            <a:ext cx="7416682" cy="928370"/>
            <a:chOff x="3836036" y="5156196"/>
            <a:chExt cx="7416682" cy="928370"/>
          </a:xfrm>
        </p:grpSpPr>
        <p:grpSp>
          <p:nvGrpSpPr>
            <p:cNvPr id="14" name="Group 13"/>
            <p:cNvGrpSpPr/>
            <p:nvPr/>
          </p:nvGrpSpPr>
          <p:grpSpPr>
            <a:xfrm>
              <a:off x="3836036" y="5156196"/>
              <a:ext cx="7416682" cy="928370"/>
              <a:chOff x="-1836570" y="2826095"/>
              <a:chExt cx="7416682" cy="92837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1836570" y="3109305"/>
                <a:ext cx="673798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	MENAMBAHKAN PAKET PM2 AGAR APLIKASI TERUS BERJALAN:</a:t>
                </a:r>
              </a:p>
              <a:p>
                <a:pPr marL="173990" lvl="1" indent="-171450" algn="r" fontAlgn="auto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npm install -g pm2		</a:t>
                </a:r>
              </a:p>
              <a:p>
                <a:pPr marL="173990" indent="-171450" algn="r" fontAlgn="auto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pm2 start ecosystem.config.js	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43608" y="2832591"/>
                <a:ext cx="3856901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INSTALL, SETUP AND RUN PM2</a:t>
                </a:r>
              </a:p>
            </p:txBody>
          </p:sp>
          <p:cxnSp>
            <p:nvCxnSpPr>
              <p:cNvPr id="19" name="Straight Connector 18"/>
              <p:cNvCxnSpPr>
                <a:cxnSpLocks/>
                <a:endCxn id="16" idx="2"/>
              </p:cNvCxnSpPr>
              <p:nvPr/>
            </p:nvCxnSpPr>
            <p:spPr>
              <a:xfrm>
                <a:off x="-51100" y="3099605"/>
                <a:ext cx="5084193" cy="0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Parallelogram 30"/>
            <p:cNvSpPr/>
            <p:nvPr/>
          </p:nvSpPr>
          <p:spPr>
            <a:xfrm flipH="1">
              <a:off x="10852930" y="5287505"/>
              <a:ext cx="276735" cy="27742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29200" y="2886710"/>
            <a:ext cx="6223635" cy="928370"/>
            <a:chOff x="-643406" y="2826095"/>
            <a:chExt cx="6223518" cy="928655"/>
          </a:xfrm>
        </p:grpSpPr>
        <p:sp>
          <p:nvSpPr>
            <p:cNvPr id="23" name="Oval 22"/>
            <p:cNvSpPr/>
            <p:nvPr/>
          </p:nvSpPr>
          <p:spPr>
            <a:xfrm>
              <a:off x="5033093" y="2826095"/>
              <a:ext cx="547019" cy="54701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377346" y="3109392"/>
              <a:ext cx="5409463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INSTAL NODE JS VERSI 10 YA NG DIDAPAT DARI GITHUB : 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curl -sl https://deb.nodesource.com/setup_10.x | bash -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	</a:t>
              </a:r>
              <a:endParaRPr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apt-get install -y nodejs</a:t>
              </a: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			</a:t>
              </a: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	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86108" y="2832591"/>
              <a:ext cx="5086618" cy="275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INSTAL NODE JS</a:t>
              </a:r>
            </a:p>
          </p:txBody>
        </p:sp>
        <p:cxnSp>
          <p:nvCxnSpPr>
            <p:cNvPr id="26" name="Straight Connector 25"/>
            <p:cNvCxnSpPr>
              <a:endCxn id="23" idx="2"/>
            </p:cNvCxnSpPr>
            <p:nvPr/>
          </p:nvCxnSpPr>
          <p:spPr>
            <a:xfrm flipV="1">
              <a:off x="-643406" y="3099605"/>
              <a:ext cx="5676499" cy="998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835400" y="1751965"/>
            <a:ext cx="7416800" cy="928568"/>
            <a:chOff x="-1837328" y="2826095"/>
            <a:chExt cx="7416805" cy="928853"/>
          </a:xfrm>
        </p:grpSpPr>
        <p:sp>
          <p:nvSpPr>
            <p:cNvPr id="30" name="Oval 29"/>
            <p:cNvSpPr/>
            <p:nvPr/>
          </p:nvSpPr>
          <p:spPr>
            <a:xfrm>
              <a:off x="5032458" y="2826095"/>
              <a:ext cx="547019" cy="547019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1704110" y="3109590"/>
              <a:ext cx="6605787" cy="645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 GANTI SUPER USER, MENGUPDATE PAKET DAN UPGRADE APLIKASI :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sudo su			 </a:t>
              </a:r>
            </a:p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apt update &amp;&amp; apt upgrade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rPr>
                <a:t>	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-1704110" y="2832591"/>
              <a:ext cx="660462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UPDATE DAN UPGRADE</a:t>
              </a:r>
            </a:p>
          </p:txBody>
        </p:sp>
        <p:cxnSp>
          <p:nvCxnSpPr>
            <p:cNvPr id="33" name="Straight Connector 32"/>
            <p:cNvCxnSpPr>
              <a:endCxn id="30" idx="2"/>
            </p:cNvCxnSpPr>
            <p:nvPr/>
          </p:nvCxnSpPr>
          <p:spPr>
            <a:xfrm>
              <a:off x="-1837328" y="3099605"/>
              <a:ext cx="6869786" cy="0"/>
            </a:xfrm>
            <a:prstGeom prst="line">
              <a:avLst/>
            </a:prstGeom>
            <a:solidFill>
              <a:srgbClr val="5B9BD5"/>
            </a:solidFill>
            <a:ln>
              <a:solidFill>
                <a:schemeClr val="accent5">
                  <a:lumMod val="50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028801" y="4021529"/>
            <a:ext cx="6223916" cy="1298873"/>
            <a:chOff x="5028801" y="4021529"/>
            <a:chExt cx="6223916" cy="1298873"/>
          </a:xfrm>
        </p:grpSpPr>
        <p:grpSp>
          <p:nvGrpSpPr>
            <p:cNvPr id="35" name="Group 34"/>
            <p:cNvGrpSpPr/>
            <p:nvPr/>
          </p:nvGrpSpPr>
          <p:grpSpPr>
            <a:xfrm>
              <a:off x="5028801" y="4021529"/>
              <a:ext cx="6223916" cy="1298873"/>
              <a:chOff x="-643804" y="2826095"/>
              <a:chExt cx="6223916" cy="1298873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033093" y="2826095"/>
                <a:ext cx="547019" cy="547019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-643804" y="3109305"/>
                <a:ext cx="55454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CLONE APLIKASI DARI GITHUB DAN INSTAL PAKET YANG DIBUTUHKAN:</a:t>
                </a: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git clone 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https://</a:t>
                </a:r>
                <a:r>
                  <a:rPr lang="en-US" altLang="en-US" sz="1200" dirty="0" err="1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github.com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/</a:t>
                </a:r>
                <a:r>
                  <a:rPr lang="en-US" altLang="en-US" sz="1200" dirty="0" err="1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DumbwaysDotId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/DW15WDTPH_housy 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	</a:t>
                </a: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cd 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+mn-ea"/>
                  </a:rPr>
                  <a:t>DW15WDTPH_housy </a:t>
                </a: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	</a:t>
                </a:r>
              </a:p>
              <a:p>
                <a:pPr marL="171450" indent="-171450" algn="r">
                  <a:buFont typeface="Arial" panose="020B0604020202020204" pitchFamily="34" charset="0"/>
                  <a:buChar char="•"/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npm install			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</a:rPr>
                  <a:t> 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-377104" y="2832591"/>
                <a:ext cx="5277613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CLONE DAN INSTALL PAKET APLIKASI</a:t>
                </a:r>
              </a:p>
            </p:txBody>
          </p:sp>
          <p:cxnSp>
            <p:nvCxnSpPr>
              <p:cNvPr id="40" name="Straight Connector 39"/>
              <p:cNvCxnSpPr>
                <a:endCxn id="37" idx="2"/>
              </p:cNvCxnSpPr>
              <p:nvPr/>
            </p:nvCxnSpPr>
            <p:spPr>
              <a:xfrm flipV="1">
                <a:off x="-291139" y="3099605"/>
                <a:ext cx="5324232" cy="16044"/>
              </a:xfrm>
              <a:prstGeom prst="line">
                <a:avLst/>
              </a:prstGeom>
              <a:ln>
                <a:solidFill>
                  <a:schemeClr val="accent5">
                    <a:lumMod val="50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Freeform 18"/>
            <p:cNvSpPr/>
            <p:nvPr/>
          </p:nvSpPr>
          <p:spPr>
            <a:xfrm>
              <a:off x="10798972" y="4146350"/>
              <a:ext cx="336343" cy="271454"/>
            </a:xfrm>
            <a:custGeom>
              <a:avLst/>
              <a:gdLst/>
              <a:ahLst/>
              <a:cxnLst/>
              <a:rect l="l" t="t" r="r" b="b"/>
              <a:pathLst>
                <a:path w="3307788" h="2669631">
                  <a:moveTo>
                    <a:pt x="2793832" y="1478391"/>
                  </a:moveTo>
                  <a:cubicBezTo>
                    <a:pt x="2772990" y="1635402"/>
                    <a:pt x="2717678" y="1784517"/>
                    <a:pt x="2633007" y="1915952"/>
                  </a:cubicBezTo>
                  <a:cubicBezTo>
                    <a:pt x="2695386" y="1951862"/>
                    <a:pt x="2772768" y="1955673"/>
                    <a:pt x="2841607" y="1924185"/>
                  </a:cubicBezTo>
                  <a:cubicBezTo>
                    <a:pt x="2943442" y="1877605"/>
                    <a:pt x="2999062" y="1766364"/>
                    <a:pt x="2975226" y="1656948"/>
                  </a:cubicBezTo>
                  <a:cubicBezTo>
                    <a:pt x="2955176" y="1564911"/>
                    <a:pt x="2883463" y="1495086"/>
                    <a:pt x="2793832" y="1478391"/>
                  </a:cubicBezTo>
                  <a:close/>
                  <a:moveTo>
                    <a:pt x="2807611" y="1247700"/>
                  </a:moveTo>
                  <a:lnTo>
                    <a:pt x="2807472" y="1256060"/>
                  </a:lnTo>
                  <a:cubicBezTo>
                    <a:pt x="2994195" y="1281771"/>
                    <a:pt x="3148201" y="1421768"/>
                    <a:pt x="3189276" y="1610317"/>
                  </a:cubicBezTo>
                  <a:cubicBezTo>
                    <a:pt x="3235041" y="1820393"/>
                    <a:pt x="3128252" y="2033972"/>
                    <a:pt x="2932732" y="2123406"/>
                  </a:cubicBezTo>
                  <a:cubicBezTo>
                    <a:pt x="2789297" y="2189015"/>
                    <a:pt x="2626543" y="2174805"/>
                    <a:pt x="2499470" y="2094044"/>
                  </a:cubicBezTo>
                  <a:cubicBezTo>
                    <a:pt x="2427194" y="2172627"/>
                    <a:pt x="2343030" y="2241391"/>
                    <a:pt x="2248861" y="2297980"/>
                  </a:cubicBezTo>
                  <a:cubicBezTo>
                    <a:pt x="2178351" y="2340352"/>
                    <a:pt x="2104446" y="2374567"/>
                    <a:pt x="2027600" y="2398134"/>
                  </a:cubicBezTo>
                  <a:lnTo>
                    <a:pt x="3307788" y="2397615"/>
                  </a:lnTo>
                  <a:cubicBezTo>
                    <a:pt x="3265361" y="2549905"/>
                    <a:pt x="2537441" y="2669620"/>
                    <a:pt x="1653814" y="2669631"/>
                  </a:cubicBezTo>
                  <a:cubicBezTo>
                    <a:pt x="773102" y="2669642"/>
                    <a:pt x="46417" y="2550707"/>
                    <a:pt x="0" y="2398955"/>
                  </a:cubicBezTo>
                  <a:lnTo>
                    <a:pt x="1280678" y="2398436"/>
                  </a:lnTo>
                  <a:cubicBezTo>
                    <a:pt x="1203764" y="2374915"/>
                    <a:pt x="1129786" y="2340732"/>
                    <a:pt x="1059201" y="2298380"/>
                  </a:cubicBezTo>
                  <a:cubicBezTo>
                    <a:pt x="693039" y="2078675"/>
                    <a:pt x="477900" y="1674935"/>
                    <a:pt x="499745" y="1248476"/>
                  </a:cubicBezTo>
                  <a:close/>
                  <a:moveTo>
                    <a:pt x="1331611" y="201752"/>
                  </a:moveTo>
                  <a:cubicBezTo>
                    <a:pt x="1206335" y="290902"/>
                    <a:pt x="1124761" y="308382"/>
                    <a:pt x="1132336" y="435988"/>
                  </a:cubicBezTo>
                  <a:cubicBezTo>
                    <a:pt x="1160888" y="640507"/>
                    <a:pt x="1527973" y="617783"/>
                    <a:pt x="1498839" y="840365"/>
                  </a:cubicBezTo>
                  <a:cubicBezTo>
                    <a:pt x="1455138" y="960979"/>
                    <a:pt x="1395705" y="987199"/>
                    <a:pt x="1213910" y="1052459"/>
                  </a:cubicBezTo>
                  <a:cubicBezTo>
                    <a:pt x="1331028" y="972050"/>
                    <a:pt x="1364241" y="921357"/>
                    <a:pt x="1360745" y="809484"/>
                  </a:cubicBezTo>
                  <a:cubicBezTo>
                    <a:pt x="1360746" y="646916"/>
                    <a:pt x="1111360" y="626523"/>
                    <a:pt x="1020462" y="495421"/>
                  </a:cubicBezTo>
                  <a:cubicBezTo>
                    <a:pt x="941218" y="374224"/>
                    <a:pt x="1061250" y="280996"/>
                    <a:pt x="1331611" y="201752"/>
                  </a:cubicBezTo>
                  <a:close/>
                  <a:moveTo>
                    <a:pt x="2164365" y="80223"/>
                  </a:moveTo>
                  <a:cubicBezTo>
                    <a:pt x="2021192" y="182108"/>
                    <a:pt x="1927964" y="202086"/>
                    <a:pt x="1936621" y="347922"/>
                  </a:cubicBezTo>
                  <a:cubicBezTo>
                    <a:pt x="1969252" y="581657"/>
                    <a:pt x="2388778" y="555687"/>
                    <a:pt x="2355482" y="810066"/>
                  </a:cubicBezTo>
                  <a:cubicBezTo>
                    <a:pt x="2305538" y="947910"/>
                    <a:pt x="2237615" y="977876"/>
                    <a:pt x="2029849" y="1052459"/>
                  </a:cubicBezTo>
                  <a:cubicBezTo>
                    <a:pt x="2163698" y="960563"/>
                    <a:pt x="2201656" y="902628"/>
                    <a:pt x="2197660" y="774773"/>
                  </a:cubicBezTo>
                  <a:cubicBezTo>
                    <a:pt x="2197661" y="588982"/>
                    <a:pt x="1912649" y="565676"/>
                    <a:pt x="1808765" y="415844"/>
                  </a:cubicBezTo>
                  <a:cubicBezTo>
                    <a:pt x="1718201" y="277334"/>
                    <a:pt x="1855380" y="170787"/>
                    <a:pt x="2164365" y="80223"/>
                  </a:cubicBezTo>
                  <a:close/>
                  <a:moveTo>
                    <a:pt x="1754169" y="0"/>
                  </a:moveTo>
                  <a:cubicBezTo>
                    <a:pt x="1583512" y="121444"/>
                    <a:pt x="1472387" y="145257"/>
                    <a:pt x="1482706" y="319088"/>
                  </a:cubicBezTo>
                  <a:cubicBezTo>
                    <a:pt x="1521601" y="597693"/>
                    <a:pt x="2021663" y="566738"/>
                    <a:pt x="1981975" y="869950"/>
                  </a:cubicBezTo>
                  <a:cubicBezTo>
                    <a:pt x="1922443" y="1034256"/>
                    <a:pt x="1841481" y="1069974"/>
                    <a:pt x="1593831" y="1158875"/>
                  </a:cubicBezTo>
                  <a:cubicBezTo>
                    <a:pt x="1753374" y="1049338"/>
                    <a:pt x="1798619" y="980281"/>
                    <a:pt x="1793856" y="827882"/>
                  </a:cubicBezTo>
                  <a:cubicBezTo>
                    <a:pt x="1793857" y="606424"/>
                    <a:pt x="1454132" y="578644"/>
                    <a:pt x="1330306" y="400050"/>
                  </a:cubicBezTo>
                  <a:cubicBezTo>
                    <a:pt x="1222356" y="234950"/>
                    <a:pt x="1385869" y="107950"/>
                    <a:pt x="17541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1" name="Parallelogram 30"/>
          <p:cNvSpPr/>
          <p:nvPr/>
        </p:nvSpPr>
        <p:spPr>
          <a:xfrm rot="19380000" flipH="1">
            <a:off x="3195903" y="462001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Freeform 18"/>
          <p:cNvSpPr/>
          <p:nvPr/>
        </p:nvSpPr>
        <p:spPr>
          <a:xfrm rot="19380000">
            <a:off x="2481490" y="3849040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2" name="Block Arc 41"/>
          <p:cNvSpPr/>
          <p:nvPr/>
        </p:nvSpPr>
        <p:spPr>
          <a:xfrm>
            <a:off x="10793095" y="1817370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Block Arc 41"/>
          <p:cNvSpPr/>
          <p:nvPr/>
        </p:nvSpPr>
        <p:spPr>
          <a:xfrm>
            <a:off x="1264920" y="2234565"/>
            <a:ext cx="369570" cy="417195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7" name="Oval 21"/>
          <p:cNvSpPr>
            <a:spLocks noChangeAspect="1"/>
          </p:cNvSpPr>
          <p:nvPr/>
        </p:nvSpPr>
        <p:spPr>
          <a:xfrm>
            <a:off x="10798810" y="2974340"/>
            <a:ext cx="367665" cy="3708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Oval 21"/>
          <p:cNvSpPr>
            <a:spLocks noChangeAspect="1"/>
          </p:cNvSpPr>
          <p:nvPr/>
        </p:nvSpPr>
        <p:spPr>
          <a:xfrm>
            <a:off x="1897805" y="299766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>
                <a:solidFill>
                  <a:schemeClr val="bg1"/>
                </a:solidFill>
                <a:sym typeface="+mn-ea"/>
              </a:rPr>
              <a:t>SERVER PRIVATE FOR APPLICATION</a:t>
            </a:r>
            <a:endParaRPr lang="en-US" alt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PM2</a:t>
              </a:r>
            </a:p>
          </p:txBody>
        </p:sp>
      </p:grpSp>
      <p:pic>
        <p:nvPicPr>
          <p:cNvPr id="7" name="Picture Placeholder 6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8287" y="1685290"/>
            <a:ext cx="5029131" cy="50749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678" y="1690053"/>
            <a:ext cx="5029131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1"/>
        </p:nvSpPr>
        <p:spPr>
          <a:xfrm rot="21124411">
            <a:off x="7924731" y="1063784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REVERSE PROXY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880272"/>
            <a:ext cx="4257957" cy="5835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3200" dirty="0"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INSTALASI UBUNTU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30456" y="10124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REVERSE PROXY</a:t>
            </a:r>
          </a:p>
        </p:txBody>
      </p:sp>
      <p:sp>
        <p:nvSpPr>
          <p:cNvPr id="3" name="L 도형 3"/>
          <p:cNvSpPr/>
          <p:nvPr/>
        </p:nvSpPr>
        <p:spPr>
          <a:xfrm rot="5400000">
            <a:off x="6830726" y="2172441"/>
            <a:ext cx="1121870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bg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4" name="L 도형 4"/>
          <p:cNvSpPr/>
          <p:nvPr/>
        </p:nvSpPr>
        <p:spPr>
          <a:xfrm rot="5400000">
            <a:off x="9383069" y="1654718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4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sp>
        <p:nvSpPr>
          <p:cNvPr id="5" name="L 도형 5"/>
          <p:cNvSpPr/>
          <p:nvPr/>
        </p:nvSpPr>
        <p:spPr>
          <a:xfrm rot="5400000">
            <a:off x="4278384" y="2690165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6" name="그룹 19"/>
          <p:cNvGrpSpPr/>
          <p:nvPr/>
        </p:nvGrpSpPr>
        <p:grpSpPr>
          <a:xfrm>
            <a:off x="3954196" y="3697110"/>
            <a:ext cx="1955627" cy="573255"/>
            <a:chOff x="1464245" y="3862419"/>
            <a:chExt cx="1955627" cy="573255"/>
          </a:xfrm>
        </p:grpSpPr>
        <p:sp>
          <p:nvSpPr>
            <p:cNvPr id="7" name="TextBox 6"/>
            <p:cNvSpPr txBox="1"/>
            <p:nvPr/>
          </p:nvSpPr>
          <p:spPr>
            <a:xfrm>
              <a:off x="1464245" y="4160084"/>
              <a:ext cx="195562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bg1"/>
                  </a:solidFill>
                </a:rPr>
                <a:t>INSTAL WEB SERVER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7692" y="3862419"/>
              <a:ext cx="1952180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chemeClr val="accent2"/>
                  </a:solidFill>
                </a:rPr>
                <a:t>INSTALL NGINX</a:t>
              </a:r>
            </a:p>
          </p:txBody>
        </p:sp>
      </p:grpSp>
      <p:grpSp>
        <p:nvGrpSpPr>
          <p:cNvPr id="9" name="그룹 18"/>
          <p:cNvGrpSpPr/>
          <p:nvPr/>
        </p:nvGrpSpPr>
        <p:grpSpPr>
          <a:xfrm>
            <a:off x="6512883" y="3179887"/>
            <a:ext cx="1944216" cy="573255"/>
            <a:chOff x="3737115" y="3286355"/>
            <a:chExt cx="1944216" cy="573255"/>
          </a:xfrm>
        </p:grpSpPr>
        <p:sp>
          <p:nvSpPr>
            <p:cNvPr id="10" name="TextBox 9"/>
            <p:cNvSpPr txBox="1"/>
            <p:nvPr/>
          </p:nvSpPr>
          <p:spPr>
            <a:xfrm>
              <a:off x="3737115" y="3584020"/>
              <a:ext cx="194421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bg1"/>
                  </a:solidFill>
                </a:rPr>
                <a:t>AMBIL APLIKASI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40562" y="3286355"/>
              <a:ext cx="1940769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chemeClr val="bg2"/>
                  </a:solidFill>
                </a:rPr>
                <a:t>CONFIG NGINX</a:t>
              </a:r>
            </a:p>
          </p:txBody>
        </p:sp>
      </p:grpSp>
      <p:grpSp>
        <p:nvGrpSpPr>
          <p:cNvPr id="12" name="그룹 7"/>
          <p:cNvGrpSpPr/>
          <p:nvPr/>
        </p:nvGrpSpPr>
        <p:grpSpPr>
          <a:xfrm>
            <a:off x="9060160" y="2662666"/>
            <a:ext cx="1944216" cy="758040"/>
            <a:chOff x="6012160" y="2710291"/>
            <a:chExt cx="1944216" cy="758040"/>
          </a:xfrm>
        </p:grpSpPr>
        <p:sp>
          <p:nvSpPr>
            <p:cNvPr id="13" name="TextBox 12"/>
            <p:cNvSpPr txBox="1"/>
            <p:nvPr/>
          </p:nvSpPr>
          <p:spPr>
            <a:xfrm>
              <a:off x="6012160" y="3007956"/>
              <a:ext cx="19442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bg1"/>
                  </a:solidFill>
                </a:rPr>
                <a:t>MENGHUBUNGKAN KONFIGURASI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15607" y="2710291"/>
              <a:ext cx="1940769" cy="33718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600" dirty="0">
                  <a:solidFill>
                    <a:schemeClr val="accent4"/>
                  </a:solidFill>
                </a:rPr>
                <a:t>LINK CONFIG</a:t>
              </a:r>
            </a:p>
          </p:txBody>
        </p:sp>
      </p:grpSp>
      <p:sp>
        <p:nvSpPr>
          <p:cNvPr id="27" name="L 도형 36"/>
          <p:cNvSpPr/>
          <p:nvPr/>
        </p:nvSpPr>
        <p:spPr>
          <a:xfrm rot="5400000">
            <a:off x="1726042" y="3207889"/>
            <a:ext cx="1121871" cy="2463531"/>
          </a:xfrm>
          <a:prstGeom prst="corner">
            <a:avLst>
              <a:gd name="adj1" fmla="val 22091"/>
              <a:gd name="adj2" fmla="val 20975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0070C0"/>
              </a:solidFill>
            </a:endParaRPr>
          </a:p>
        </p:txBody>
      </p:sp>
      <p:grpSp>
        <p:nvGrpSpPr>
          <p:cNvPr id="28" name="그룹 38"/>
          <p:cNvGrpSpPr/>
          <p:nvPr/>
        </p:nvGrpSpPr>
        <p:grpSpPr>
          <a:xfrm>
            <a:off x="1395508" y="4244812"/>
            <a:ext cx="2211705" cy="542775"/>
            <a:chOff x="1464245" y="3892899"/>
            <a:chExt cx="2211705" cy="542775"/>
          </a:xfrm>
        </p:grpSpPr>
        <p:sp>
          <p:nvSpPr>
            <p:cNvPr id="29" name="TextBox 28"/>
            <p:cNvSpPr txBox="1"/>
            <p:nvPr/>
          </p:nvSpPr>
          <p:spPr>
            <a:xfrm>
              <a:off x="1464245" y="4160084"/>
              <a:ext cx="1955627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dirty="0">
                  <a:solidFill>
                    <a:schemeClr val="bg1"/>
                  </a:solidFill>
                </a:rPr>
                <a:t>MEMPERBARUI PAKET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67420" y="3892899"/>
              <a:ext cx="2208530" cy="306705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US" altLang="en-US" sz="1400" dirty="0">
                  <a:solidFill>
                    <a:srgbClr val="00B0F0"/>
                  </a:solidFill>
                </a:rPr>
                <a:t>UPDATE &amp; UPGRADE</a:t>
              </a:r>
            </a:p>
          </p:txBody>
        </p:sp>
      </p:grpSp>
      <p:sp>
        <p:nvSpPr>
          <p:cNvPr id="37" name="화살표: 원형 45"/>
          <p:cNvSpPr/>
          <p:nvPr/>
        </p:nvSpPr>
        <p:spPr>
          <a:xfrm>
            <a:off x="8016369" y="1493250"/>
            <a:ext cx="1345489" cy="1345489"/>
          </a:xfrm>
          <a:prstGeom prst="circularArrow">
            <a:avLst>
              <a:gd name="adj1" fmla="val 16448"/>
              <a:gd name="adj2" fmla="val 1821358"/>
              <a:gd name="adj3" fmla="val 19790321"/>
              <a:gd name="adj4" fmla="val 7527901"/>
              <a:gd name="adj5" fmla="val 1562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1055370" y="5320665"/>
            <a:ext cx="9517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UNTUK MENGHUBUNGKAN KONFIGURASI DIGUNAKAN PERINTAH :</a:t>
            </a:r>
            <a:endParaRPr lang="en-US" dirty="0"/>
          </a:p>
          <a:p>
            <a:r>
              <a:rPr lang="en-US" dirty="0"/>
              <a:t>ln -s 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nginx</a:t>
            </a:r>
            <a:r>
              <a:rPr lang="en-US" dirty="0"/>
              <a:t>/sites-available/</a:t>
            </a:r>
            <a:r>
              <a:rPr lang="en-US" dirty="0" err="1"/>
              <a:t>housy.conf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nginx</a:t>
            </a:r>
            <a:r>
              <a:rPr lang="en-US" dirty="0"/>
              <a:t>/sites-enabled/</a:t>
            </a:r>
            <a:r>
              <a:rPr lang="en-US" dirty="0" err="1"/>
              <a:t>housy.conf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  <a:sym typeface="+mn-ea"/>
              </a:rPr>
              <a:t>REVERSE PROXY</a:t>
            </a:r>
            <a:endParaRPr lang="en-US" alt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635" cy="475615"/>
            <a:chOff x="10090" y="2847"/>
            <a:chExt cx="4801" cy="749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840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REVERSE PROXY</a:t>
              </a:r>
            </a:p>
          </p:txBody>
        </p:sp>
      </p:grpSp>
      <p:pic>
        <p:nvPicPr>
          <p:cNvPr id="4" name="Picture Placeholder 3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1047" y="1694815"/>
            <a:ext cx="5349652" cy="507492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6365" y="1465729"/>
            <a:ext cx="8379016" cy="5788671"/>
          </a:xfrm>
          <a:prstGeom prst="rect">
            <a:avLst/>
          </a:prstGeom>
        </p:spPr>
      </p:pic>
      <p:sp>
        <p:nvSpPr>
          <p:cNvPr id="5" name="Freeform: Shape 8"/>
          <p:cNvSpPr/>
          <p:nvPr userDrawn="1"/>
        </p:nvSpPr>
        <p:spPr>
          <a:xfrm rot="21124411">
            <a:off x="8150621" y="1066397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CUSTOM DOMAIN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CUSTOM DOMAIN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TAMBAH DNS</a:t>
              </a:r>
            </a:p>
          </p:txBody>
        </p:sp>
      </p:grpSp>
      <p:pic>
        <p:nvPicPr>
          <p:cNvPr id="7" name="Picture Placeholder 6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425" y="1685522"/>
            <a:ext cx="9134856" cy="435151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506" y="1426340"/>
            <a:ext cx="10381129" cy="520305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788" y="1503795"/>
            <a:ext cx="9776012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941868"/>
            <a:ext cx="4257957" cy="460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SSL LET’S ENCRYPT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5"/>
          <p:cNvGrpSpPr/>
          <p:nvPr/>
        </p:nvGrpSpPr>
        <p:grpSpPr>
          <a:xfrm>
            <a:off x="5326209" y="1681696"/>
            <a:ext cx="1510540" cy="4514073"/>
            <a:chOff x="3802209" y="1681694"/>
            <a:chExt cx="1510540" cy="4514073"/>
          </a:xfrm>
        </p:grpSpPr>
        <p:sp>
          <p:nvSpPr>
            <p:cNvPr id="32" name="Rectangle 24"/>
            <p:cNvSpPr/>
            <p:nvPr/>
          </p:nvSpPr>
          <p:spPr>
            <a:xfrm rot="3600000">
              <a:off x="3802210" y="2518620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/>
            <p:cNvSpPr/>
            <p:nvPr/>
          </p:nvSpPr>
          <p:spPr>
            <a:xfrm rot="3600000">
              <a:off x="3775735" y="1734643"/>
              <a:ext cx="1589964" cy="148406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Rectangle 24"/>
            <p:cNvSpPr/>
            <p:nvPr/>
          </p:nvSpPr>
          <p:spPr>
            <a:xfrm rot="3600000">
              <a:off x="3802210" y="3249647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24"/>
            <p:cNvSpPr/>
            <p:nvPr/>
          </p:nvSpPr>
          <p:spPr>
            <a:xfrm rot="3600000">
              <a:off x="3802210" y="3980674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ectangle 24"/>
            <p:cNvSpPr/>
            <p:nvPr/>
          </p:nvSpPr>
          <p:spPr>
            <a:xfrm rot="3600000">
              <a:off x="3802210" y="4711702"/>
              <a:ext cx="1484064" cy="1484065"/>
            </a:xfrm>
            <a:custGeom>
              <a:avLst/>
              <a:gdLst/>
              <a:ahLst/>
              <a:cxnLst/>
              <a:rect l="l" t="t" r="r" b="b"/>
              <a:pathLst>
                <a:path w="1368152" h="1368152">
                  <a:moveTo>
                    <a:pt x="0" y="771505"/>
                  </a:moveTo>
                  <a:lnTo>
                    <a:pt x="771506" y="771505"/>
                  </a:lnTo>
                  <a:lnTo>
                    <a:pt x="771506" y="0"/>
                  </a:lnTo>
                  <a:lnTo>
                    <a:pt x="1368152" y="0"/>
                  </a:lnTo>
                  <a:lnTo>
                    <a:pt x="1368152" y="1368152"/>
                  </a:lnTo>
                  <a:lnTo>
                    <a:pt x="0" y="136815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isometricTopUp">
                <a:rot lat="19697038" lon="2817926" rev="48691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SSL LET’S ENCRYPT</a:t>
            </a:r>
          </a:p>
        </p:txBody>
      </p:sp>
      <p:sp>
        <p:nvSpPr>
          <p:cNvPr id="3" name="Oval 2"/>
          <p:cNvSpPr/>
          <p:nvPr/>
        </p:nvSpPr>
        <p:spPr>
          <a:xfrm>
            <a:off x="7275760" y="4232276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Oval 3"/>
          <p:cNvSpPr/>
          <p:nvPr/>
        </p:nvSpPr>
        <p:spPr>
          <a:xfrm>
            <a:off x="7275760" y="270799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Oval 4"/>
          <p:cNvSpPr/>
          <p:nvPr/>
        </p:nvSpPr>
        <p:spPr>
          <a:xfrm>
            <a:off x="4068991" y="5009657"/>
            <a:ext cx="792088" cy="79208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5"/>
          <p:cNvSpPr/>
          <p:nvPr/>
        </p:nvSpPr>
        <p:spPr>
          <a:xfrm>
            <a:off x="4068991" y="347521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6"/>
          <p:cNvSpPr/>
          <p:nvPr/>
        </p:nvSpPr>
        <p:spPr>
          <a:xfrm>
            <a:off x="4068991" y="1940776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828634" y="1887074"/>
            <a:ext cx="3143416" cy="528754"/>
            <a:chOff x="1772309" y="4307149"/>
            <a:chExt cx="3116362" cy="528754"/>
          </a:xfrm>
        </p:grpSpPr>
        <p:sp>
          <p:nvSpPr>
            <p:cNvPr id="9" name="TextBox 8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add-apt repository ppa:certbot/certbot.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TAMBAH REPO CERTBOT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8040" y="5256530"/>
            <a:ext cx="31432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CEK KONFIGURASI NGINX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28634" y="3461855"/>
            <a:ext cx="3143416" cy="528754"/>
            <a:chOff x="1772309" y="4307149"/>
            <a:chExt cx="3116362" cy="528754"/>
          </a:xfrm>
        </p:grpSpPr>
        <p:sp>
          <p:nvSpPr>
            <p:cNvPr id="15" name="TextBox 14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apt-get install python-certbot-nginx.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INSTAL CERTBOT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62759" y="2654294"/>
            <a:ext cx="3143416" cy="528754"/>
            <a:chOff x="1772309" y="4307149"/>
            <a:chExt cx="3116362" cy="528754"/>
          </a:xfrm>
        </p:grpSpPr>
        <p:sp>
          <p:nvSpPr>
            <p:cNvPr id="18" name="TextBox 17"/>
            <p:cNvSpPr txBox="1"/>
            <p:nvPr/>
          </p:nvSpPr>
          <p:spPr>
            <a:xfrm>
              <a:off x="1794209" y="4560313"/>
              <a:ext cx="3071571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apt-get update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UPDATE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58195" y="4188734"/>
            <a:ext cx="3509011" cy="528955"/>
            <a:chOff x="1772309" y="4307149"/>
            <a:chExt cx="3478810" cy="528955"/>
          </a:xfrm>
        </p:grpSpPr>
        <p:sp>
          <p:nvSpPr>
            <p:cNvPr id="21" name="TextBox 20"/>
            <p:cNvSpPr txBox="1"/>
            <p:nvPr/>
          </p:nvSpPr>
          <p:spPr>
            <a:xfrm>
              <a:off x="1794343" y="4560514"/>
              <a:ext cx="3456776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certbot --nginx -d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recky.instructype.com</a:t>
              </a:r>
              <a:endParaRPr lang="en-US" altLang="ko-KR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72309" y="4307149"/>
              <a:ext cx="3116362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EKSEKUSI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16653" y="2037335"/>
            <a:ext cx="1429717" cy="738954"/>
            <a:chOff x="3233964" y="1954419"/>
            <a:chExt cx="1410044" cy="738954"/>
          </a:xfrm>
          <a:scene3d>
            <a:camera prst="isometricTopUp"/>
            <a:lightRig rig="threePt" dir="t"/>
          </a:scene3d>
        </p:grpSpPr>
        <p:sp>
          <p:nvSpPr>
            <p:cNvPr id="24" name="TextBox 23"/>
            <p:cNvSpPr txBox="1"/>
            <p:nvPr/>
          </p:nvSpPr>
          <p:spPr>
            <a:xfrm>
              <a:off x="3233964" y="1954419"/>
              <a:ext cx="1400519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ADD INTO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43490" y="2171403"/>
              <a:ext cx="1400518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APT REPOSITORY</a:t>
              </a:r>
              <a:r>
                <a:rPr lang="en-US" altLang="ko-KR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0" name="Round Same Side Corner Rectangle 6"/>
          <p:cNvSpPr/>
          <p:nvPr/>
        </p:nvSpPr>
        <p:spPr>
          <a:xfrm rot="2700000" flipH="1">
            <a:off x="4380230" y="2048510"/>
            <a:ext cx="143510" cy="57658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/>
          <p:cNvSpPr/>
          <p:nvPr/>
        </p:nvSpPr>
        <p:spPr>
          <a:xfrm>
            <a:off x="7390335" y="2818916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0" name="Freeform 20"/>
          <p:cNvSpPr/>
          <p:nvPr/>
        </p:nvSpPr>
        <p:spPr>
          <a:xfrm>
            <a:off x="4221480" y="3606800"/>
            <a:ext cx="499745" cy="504825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-1" fmla="*/ 795647 w 2149434"/>
              <a:gd name="connsiteY0-2" fmla="*/ 2933205 h 2933205"/>
              <a:gd name="connsiteX1-3" fmla="*/ 0 w 2149434"/>
              <a:gd name="connsiteY1-4" fmla="*/ 1531917 h 2933205"/>
              <a:gd name="connsiteX2-5" fmla="*/ 463138 w 2149434"/>
              <a:gd name="connsiteY2-6" fmla="*/ 1733797 h 2933205"/>
              <a:gd name="connsiteX3-7" fmla="*/ 676894 w 2149434"/>
              <a:gd name="connsiteY3-8" fmla="*/ 0 h 2933205"/>
              <a:gd name="connsiteX4-9" fmla="*/ 2066307 w 2149434"/>
              <a:gd name="connsiteY4-10" fmla="*/ 819397 h 2933205"/>
              <a:gd name="connsiteX5-11" fmla="*/ 2149434 w 2149434"/>
              <a:gd name="connsiteY5-12" fmla="*/ 593766 h 2933205"/>
              <a:gd name="connsiteX6-13" fmla="*/ 1816925 w 2149434"/>
              <a:gd name="connsiteY6-14" fmla="*/ 2933205 h 2933205"/>
              <a:gd name="connsiteX7-15" fmla="*/ 1187533 w 2149434"/>
              <a:gd name="connsiteY7-16" fmla="*/ 926275 h 2933205"/>
              <a:gd name="connsiteX8-17" fmla="*/ 1080655 w 2149434"/>
              <a:gd name="connsiteY8-18" fmla="*/ 1828800 h 2933205"/>
              <a:gd name="connsiteX9-19" fmla="*/ 914400 w 2149434"/>
              <a:gd name="connsiteY9-20" fmla="*/ 1448790 h 2933205"/>
              <a:gd name="connsiteX10-21" fmla="*/ 795647 w 2149434"/>
              <a:gd name="connsiteY10-22" fmla="*/ 2933205 h 2933205"/>
              <a:gd name="connsiteX0-23" fmla="*/ 795647 w 2149434"/>
              <a:gd name="connsiteY0-24" fmla="*/ 3150488 h 3150488"/>
              <a:gd name="connsiteX1-25" fmla="*/ 0 w 2149434"/>
              <a:gd name="connsiteY1-26" fmla="*/ 1749200 h 3150488"/>
              <a:gd name="connsiteX2-27" fmla="*/ 463138 w 2149434"/>
              <a:gd name="connsiteY2-28" fmla="*/ 1951080 h 3150488"/>
              <a:gd name="connsiteX3-29" fmla="*/ 776482 w 2149434"/>
              <a:gd name="connsiteY3-30" fmla="*/ 0 h 3150488"/>
              <a:gd name="connsiteX4-31" fmla="*/ 2066307 w 2149434"/>
              <a:gd name="connsiteY4-32" fmla="*/ 1036680 h 3150488"/>
              <a:gd name="connsiteX5-33" fmla="*/ 2149434 w 2149434"/>
              <a:gd name="connsiteY5-34" fmla="*/ 811049 h 3150488"/>
              <a:gd name="connsiteX6-35" fmla="*/ 1816925 w 2149434"/>
              <a:gd name="connsiteY6-36" fmla="*/ 3150488 h 3150488"/>
              <a:gd name="connsiteX7-37" fmla="*/ 1187533 w 2149434"/>
              <a:gd name="connsiteY7-38" fmla="*/ 1143558 h 3150488"/>
              <a:gd name="connsiteX8-39" fmla="*/ 1080655 w 2149434"/>
              <a:gd name="connsiteY8-40" fmla="*/ 2046083 h 3150488"/>
              <a:gd name="connsiteX9-41" fmla="*/ 914400 w 2149434"/>
              <a:gd name="connsiteY9-42" fmla="*/ 1666073 h 3150488"/>
              <a:gd name="connsiteX10-43" fmla="*/ 795647 w 2149434"/>
              <a:gd name="connsiteY10-44" fmla="*/ 3150488 h 3150488"/>
              <a:gd name="connsiteX0-45" fmla="*/ 795647 w 2149434"/>
              <a:gd name="connsiteY0-46" fmla="*/ 3150488 h 3150488"/>
              <a:gd name="connsiteX1-47" fmla="*/ 0 w 2149434"/>
              <a:gd name="connsiteY1-48" fmla="*/ 1749200 h 3150488"/>
              <a:gd name="connsiteX2-49" fmla="*/ 463138 w 2149434"/>
              <a:gd name="connsiteY2-50" fmla="*/ 1951080 h 3150488"/>
              <a:gd name="connsiteX3-51" fmla="*/ 776482 w 2149434"/>
              <a:gd name="connsiteY3-52" fmla="*/ 0 h 3150488"/>
              <a:gd name="connsiteX4-53" fmla="*/ 2066307 w 2149434"/>
              <a:gd name="connsiteY4-54" fmla="*/ 1036680 h 3150488"/>
              <a:gd name="connsiteX5-55" fmla="*/ 2149434 w 2149434"/>
              <a:gd name="connsiteY5-56" fmla="*/ 811049 h 3150488"/>
              <a:gd name="connsiteX6-57" fmla="*/ 1816925 w 2149434"/>
              <a:gd name="connsiteY6-58" fmla="*/ 3150488 h 3150488"/>
              <a:gd name="connsiteX7-59" fmla="*/ 1187533 w 2149434"/>
              <a:gd name="connsiteY7-60" fmla="*/ 1143558 h 3150488"/>
              <a:gd name="connsiteX8-61" fmla="*/ 1080655 w 2149434"/>
              <a:gd name="connsiteY8-62" fmla="*/ 2046083 h 3150488"/>
              <a:gd name="connsiteX9-63" fmla="*/ 914400 w 2149434"/>
              <a:gd name="connsiteY9-64" fmla="*/ 1666073 h 3150488"/>
              <a:gd name="connsiteX10-65" fmla="*/ 795647 w 2149434"/>
              <a:gd name="connsiteY10-66" fmla="*/ 3150488 h 3150488"/>
              <a:gd name="connsiteX0-67" fmla="*/ 795647 w 2149434"/>
              <a:gd name="connsiteY0-68" fmla="*/ 3150488 h 3150488"/>
              <a:gd name="connsiteX1-69" fmla="*/ 0 w 2149434"/>
              <a:gd name="connsiteY1-70" fmla="*/ 1749200 h 3150488"/>
              <a:gd name="connsiteX2-71" fmla="*/ 463138 w 2149434"/>
              <a:gd name="connsiteY2-72" fmla="*/ 1951080 h 3150488"/>
              <a:gd name="connsiteX3-73" fmla="*/ 776482 w 2149434"/>
              <a:gd name="connsiteY3-74" fmla="*/ 0 h 3150488"/>
              <a:gd name="connsiteX4-75" fmla="*/ 1975772 w 2149434"/>
              <a:gd name="connsiteY4-76" fmla="*/ 991413 h 3150488"/>
              <a:gd name="connsiteX5-77" fmla="*/ 2149434 w 2149434"/>
              <a:gd name="connsiteY5-78" fmla="*/ 811049 h 3150488"/>
              <a:gd name="connsiteX6-79" fmla="*/ 1816925 w 2149434"/>
              <a:gd name="connsiteY6-80" fmla="*/ 3150488 h 3150488"/>
              <a:gd name="connsiteX7-81" fmla="*/ 1187533 w 2149434"/>
              <a:gd name="connsiteY7-82" fmla="*/ 1143558 h 3150488"/>
              <a:gd name="connsiteX8-83" fmla="*/ 1080655 w 2149434"/>
              <a:gd name="connsiteY8-84" fmla="*/ 2046083 h 3150488"/>
              <a:gd name="connsiteX9-85" fmla="*/ 914400 w 2149434"/>
              <a:gd name="connsiteY9-86" fmla="*/ 1666073 h 3150488"/>
              <a:gd name="connsiteX10-87" fmla="*/ 795647 w 2149434"/>
              <a:gd name="connsiteY10-88" fmla="*/ 3150488 h 3150488"/>
              <a:gd name="connsiteX0-89" fmla="*/ 795647 w 2149434"/>
              <a:gd name="connsiteY0-90" fmla="*/ 3150488 h 3150488"/>
              <a:gd name="connsiteX1-91" fmla="*/ 0 w 2149434"/>
              <a:gd name="connsiteY1-92" fmla="*/ 1749200 h 3150488"/>
              <a:gd name="connsiteX2-93" fmla="*/ 463138 w 2149434"/>
              <a:gd name="connsiteY2-94" fmla="*/ 1951080 h 3150488"/>
              <a:gd name="connsiteX3-95" fmla="*/ 776482 w 2149434"/>
              <a:gd name="connsiteY3-96" fmla="*/ 0 h 3150488"/>
              <a:gd name="connsiteX4-97" fmla="*/ 1975772 w 2149434"/>
              <a:gd name="connsiteY4-98" fmla="*/ 991413 h 3150488"/>
              <a:gd name="connsiteX5-99" fmla="*/ 2149434 w 2149434"/>
              <a:gd name="connsiteY5-100" fmla="*/ 811049 h 3150488"/>
              <a:gd name="connsiteX6-101" fmla="*/ 1816925 w 2149434"/>
              <a:gd name="connsiteY6-102" fmla="*/ 3150488 h 3150488"/>
              <a:gd name="connsiteX7-103" fmla="*/ 1187533 w 2149434"/>
              <a:gd name="connsiteY7-104" fmla="*/ 1143558 h 3150488"/>
              <a:gd name="connsiteX8-105" fmla="*/ 1080655 w 2149434"/>
              <a:gd name="connsiteY8-106" fmla="*/ 2046083 h 3150488"/>
              <a:gd name="connsiteX9-107" fmla="*/ 914400 w 2149434"/>
              <a:gd name="connsiteY9-108" fmla="*/ 1666073 h 3150488"/>
              <a:gd name="connsiteX10-109" fmla="*/ 795647 w 2149434"/>
              <a:gd name="connsiteY10-110" fmla="*/ 3150488 h 3150488"/>
              <a:gd name="connsiteX0-111" fmla="*/ 795647 w 2149434"/>
              <a:gd name="connsiteY0-112" fmla="*/ 3150488 h 3150488"/>
              <a:gd name="connsiteX1-113" fmla="*/ 0 w 2149434"/>
              <a:gd name="connsiteY1-114" fmla="*/ 1749200 h 3150488"/>
              <a:gd name="connsiteX2-115" fmla="*/ 463138 w 2149434"/>
              <a:gd name="connsiteY2-116" fmla="*/ 1951080 h 3150488"/>
              <a:gd name="connsiteX3-117" fmla="*/ 776482 w 2149434"/>
              <a:gd name="connsiteY3-118" fmla="*/ 0 h 3150488"/>
              <a:gd name="connsiteX4-119" fmla="*/ 1975772 w 2149434"/>
              <a:gd name="connsiteY4-120" fmla="*/ 991413 h 3150488"/>
              <a:gd name="connsiteX5-121" fmla="*/ 2149434 w 2149434"/>
              <a:gd name="connsiteY5-122" fmla="*/ 811049 h 3150488"/>
              <a:gd name="connsiteX6-123" fmla="*/ 1816925 w 2149434"/>
              <a:gd name="connsiteY6-124" fmla="*/ 3150488 h 3150488"/>
              <a:gd name="connsiteX7-125" fmla="*/ 1187533 w 2149434"/>
              <a:gd name="connsiteY7-126" fmla="*/ 1143558 h 3150488"/>
              <a:gd name="connsiteX8-127" fmla="*/ 1080655 w 2149434"/>
              <a:gd name="connsiteY8-128" fmla="*/ 2046083 h 3150488"/>
              <a:gd name="connsiteX9-129" fmla="*/ 914400 w 2149434"/>
              <a:gd name="connsiteY9-130" fmla="*/ 1666073 h 3150488"/>
              <a:gd name="connsiteX10-131" fmla="*/ 795647 w 2149434"/>
              <a:gd name="connsiteY10-132" fmla="*/ 3150488 h 3150488"/>
              <a:gd name="connsiteX0-133" fmla="*/ 795647 w 2095113"/>
              <a:gd name="connsiteY0-134" fmla="*/ 3150488 h 3150488"/>
              <a:gd name="connsiteX1-135" fmla="*/ 0 w 2095113"/>
              <a:gd name="connsiteY1-136" fmla="*/ 1749200 h 3150488"/>
              <a:gd name="connsiteX2-137" fmla="*/ 463138 w 2095113"/>
              <a:gd name="connsiteY2-138" fmla="*/ 1951080 h 3150488"/>
              <a:gd name="connsiteX3-139" fmla="*/ 776482 w 2095113"/>
              <a:gd name="connsiteY3-140" fmla="*/ 0 h 3150488"/>
              <a:gd name="connsiteX4-141" fmla="*/ 1975772 w 2095113"/>
              <a:gd name="connsiteY4-142" fmla="*/ 991413 h 3150488"/>
              <a:gd name="connsiteX5-143" fmla="*/ 2095113 w 2095113"/>
              <a:gd name="connsiteY5-144" fmla="*/ 702407 h 3150488"/>
              <a:gd name="connsiteX6-145" fmla="*/ 1816925 w 2095113"/>
              <a:gd name="connsiteY6-146" fmla="*/ 3150488 h 3150488"/>
              <a:gd name="connsiteX7-147" fmla="*/ 1187533 w 2095113"/>
              <a:gd name="connsiteY7-148" fmla="*/ 1143558 h 3150488"/>
              <a:gd name="connsiteX8-149" fmla="*/ 1080655 w 2095113"/>
              <a:gd name="connsiteY8-150" fmla="*/ 2046083 h 3150488"/>
              <a:gd name="connsiteX9-151" fmla="*/ 914400 w 2095113"/>
              <a:gd name="connsiteY9-152" fmla="*/ 1666073 h 3150488"/>
              <a:gd name="connsiteX10-153" fmla="*/ 795647 w 2095113"/>
              <a:gd name="connsiteY10-154" fmla="*/ 3150488 h 3150488"/>
              <a:gd name="connsiteX0-155" fmla="*/ 795647 w 2760540"/>
              <a:gd name="connsiteY0-156" fmla="*/ 3150488 h 3150488"/>
              <a:gd name="connsiteX1-157" fmla="*/ 0 w 2760540"/>
              <a:gd name="connsiteY1-158" fmla="*/ 1749200 h 3150488"/>
              <a:gd name="connsiteX2-159" fmla="*/ 463138 w 2760540"/>
              <a:gd name="connsiteY2-160" fmla="*/ 1951080 h 3150488"/>
              <a:gd name="connsiteX3-161" fmla="*/ 776482 w 2760540"/>
              <a:gd name="connsiteY3-162" fmla="*/ 0 h 3150488"/>
              <a:gd name="connsiteX4-163" fmla="*/ 1975772 w 2760540"/>
              <a:gd name="connsiteY4-164" fmla="*/ 991413 h 3150488"/>
              <a:gd name="connsiteX5-165" fmla="*/ 2095113 w 2760540"/>
              <a:gd name="connsiteY5-166" fmla="*/ 702407 h 3150488"/>
              <a:gd name="connsiteX6-167" fmla="*/ 1816925 w 2760540"/>
              <a:gd name="connsiteY6-168" fmla="*/ 3150488 h 3150488"/>
              <a:gd name="connsiteX7-169" fmla="*/ 1187533 w 2760540"/>
              <a:gd name="connsiteY7-170" fmla="*/ 1143558 h 3150488"/>
              <a:gd name="connsiteX8-171" fmla="*/ 1080655 w 2760540"/>
              <a:gd name="connsiteY8-172" fmla="*/ 2046083 h 3150488"/>
              <a:gd name="connsiteX9-173" fmla="*/ 914400 w 2760540"/>
              <a:gd name="connsiteY9-174" fmla="*/ 1666073 h 3150488"/>
              <a:gd name="connsiteX10-175" fmla="*/ 795647 w 2760540"/>
              <a:gd name="connsiteY10-176" fmla="*/ 3150488 h 3150488"/>
              <a:gd name="connsiteX0-177" fmla="*/ 795647 w 2904019"/>
              <a:gd name="connsiteY0-178" fmla="*/ 3150488 h 3150488"/>
              <a:gd name="connsiteX1-179" fmla="*/ 0 w 2904019"/>
              <a:gd name="connsiteY1-180" fmla="*/ 1749200 h 3150488"/>
              <a:gd name="connsiteX2-181" fmla="*/ 463138 w 2904019"/>
              <a:gd name="connsiteY2-182" fmla="*/ 1951080 h 3150488"/>
              <a:gd name="connsiteX3-183" fmla="*/ 776482 w 2904019"/>
              <a:gd name="connsiteY3-184" fmla="*/ 0 h 3150488"/>
              <a:gd name="connsiteX4-185" fmla="*/ 1975772 w 2904019"/>
              <a:gd name="connsiteY4-186" fmla="*/ 991413 h 3150488"/>
              <a:gd name="connsiteX5-187" fmla="*/ 2095113 w 2904019"/>
              <a:gd name="connsiteY5-188" fmla="*/ 702407 h 3150488"/>
              <a:gd name="connsiteX6-189" fmla="*/ 1816925 w 2904019"/>
              <a:gd name="connsiteY6-190" fmla="*/ 3150488 h 3150488"/>
              <a:gd name="connsiteX7-191" fmla="*/ 1187533 w 2904019"/>
              <a:gd name="connsiteY7-192" fmla="*/ 1143558 h 3150488"/>
              <a:gd name="connsiteX8-193" fmla="*/ 1080655 w 2904019"/>
              <a:gd name="connsiteY8-194" fmla="*/ 2046083 h 3150488"/>
              <a:gd name="connsiteX9-195" fmla="*/ 914400 w 2904019"/>
              <a:gd name="connsiteY9-196" fmla="*/ 1666073 h 3150488"/>
              <a:gd name="connsiteX10-197" fmla="*/ 795647 w 2904019"/>
              <a:gd name="connsiteY10-198" fmla="*/ 3150488 h 3150488"/>
              <a:gd name="connsiteX0-199" fmla="*/ 795647 w 2905418"/>
              <a:gd name="connsiteY0-200" fmla="*/ 3150488 h 3186701"/>
              <a:gd name="connsiteX1-201" fmla="*/ 0 w 2905418"/>
              <a:gd name="connsiteY1-202" fmla="*/ 1749200 h 3186701"/>
              <a:gd name="connsiteX2-203" fmla="*/ 463138 w 2905418"/>
              <a:gd name="connsiteY2-204" fmla="*/ 1951080 h 3186701"/>
              <a:gd name="connsiteX3-205" fmla="*/ 776482 w 2905418"/>
              <a:gd name="connsiteY3-206" fmla="*/ 0 h 3186701"/>
              <a:gd name="connsiteX4-207" fmla="*/ 1975772 w 2905418"/>
              <a:gd name="connsiteY4-208" fmla="*/ 991413 h 3186701"/>
              <a:gd name="connsiteX5-209" fmla="*/ 2095113 w 2905418"/>
              <a:gd name="connsiteY5-210" fmla="*/ 702407 h 3186701"/>
              <a:gd name="connsiteX6-211" fmla="*/ 1821452 w 2905418"/>
              <a:gd name="connsiteY6-212" fmla="*/ 3186701 h 3186701"/>
              <a:gd name="connsiteX7-213" fmla="*/ 1187533 w 2905418"/>
              <a:gd name="connsiteY7-214" fmla="*/ 1143558 h 3186701"/>
              <a:gd name="connsiteX8-215" fmla="*/ 1080655 w 2905418"/>
              <a:gd name="connsiteY8-216" fmla="*/ 2046083 h 3186701"/>
              <a:gd name="connsiteX9-217" fmla="*/ 914400 w 2905418"/>
              <a:gd name="connsiteY9-218" fmla="*/ 1666073 h 3186701"/>
              <a:gd name="connsiteX10-219" fmla="*/ 795647 w 2905418"/>
              <a:gd name="connsiteY10-220" fmla="*/ 3150488 h 3186701"/>
              <a:gd name="connsiteX0-221" fmla="*/ 795647 w 2937337"/>
              <a:gd name="connsiteY0-222" fmla="*/ 3150488 h 3186701"/>
              <a:gd name="connsiteX1-223" fmla="*/ 0 w 2937337"/>
              <a:gd name="connsiteY1-224" fmla="*/ 1749200 h 3186701"/>
              <a:gd name="connsiteX2-225" fmla="*/ 463138 w 2937337"/>
              <a:gd name="connsiteY2-226" fmla="*/ 1951080 h 3186701"/>
              <a:gd name="connsiteX3-227" fmla="*/ 776482 w 2937337"/>
              <a:gd name="connsiteY3-228" fmla="*/ 0 h 3186701"/>
              <a:gd name="connsiteX4-229" fmla="*/ 1975772 w 2937337"/>
              <a:gd name="connsiteY4-230" fmla="*/ 991413 h 3186701"/>
              <a:gd name="connsiteX5-231" fmla="*/ 2095113 w 2937337"/>
              <a:gd name="connsiteY5-232" fmla="*/ 702407 h 3186701"/>
              <a:gd name="connsiteX6-233" fmla="*/ 1821452 w 2937337"/>
              <a:gd name="connsiteY6-234" fmla="*/ 3186701 h 3186701"/>
              <a:gd name="connsiteX7-235" fmla="*/ 1187533 w 2937337"/>
              <a:gd name="connsiteY7-236" fmla="*/ 1143558 h 3186701"/>
              <a:gd name="connsiteX8-237" fmla="*/ 1080655 w 2937337"/>
              <a:gd name="connsiteY8-238" fmla="*/ 2046083 h 3186701"/>
              <a:gd name="connsiteX9-239" fmla="*/ 914400 w 2937337"/>
              <a:gd name="connsiteY9-240" fmla="*/ 1666073 h 3186701"/>
              <a:gd name="connsiteX10-241" fmla="*/ 795647 w 2937337"/>
              <a:gd name="connsiteY10-242" fmla="*/ 3150488 h 3186701"/>
              <a:gd name="connsiteX0-243" fmla="*/ 795647 w 2937337"/>
              <a:gd name="connsiteY0-244" fmla="*/ 3150488 h 3186701"/>
              <a:gd name="connsiteX1-245" fmla="*/ 0 w 2937337"/>
              <a:gd name="connsiteY1-246" fmla="*/ 1749200 h 3186701"/>
              <a:gd name="connsiteX2-247" fmla="*/ 463138 w 2937337"/>
              <a:gd name="connsiteY2-248" fmla="*/ 1951080 h 3186701"/>
              <a:gd name="connsiteX3-249" fmla="*/ 776482 w 2937337"/>
              <a:gd name="connsiteY3-250" fmla="*/ 0 h 3186701"/>
              <a:gd name="connsiteX4-251" fmla="*/ 2120628 w 2937337"/>
              <a:gd name="connsiteY4-252" fmla="*/ 1308284 h 3186701"/>
              <a:gd name="connsiteX5-253" fmla="*/ 2095113 w 2937337"/>
              <a:gd name="connsiteY5-254" fmla="*/ 702407 h 3186701"/>
              <a:gd name="connsiteX6-255" fmla="*/ 1821452 w 2937337"/>
              <a:gd name="connsiteY6-256" fmla="*/ 3186701 h 3186701"/>
              <a:gd name="connsiteX7-257" fmla="*/ 1187533 w 2937337"/>
              <a:gd name="connsiteY7-258" fmla="*/ 1143558 h 3186701"/>
              <a:gd name="connsiteX8-259" fmla="*/ 1080655 w 2937337"/>
              <a:gd name="connsiteY8-260" fmla="*/ 2046083 h 3186701"/>
              <a:gd name="connsiteX9-261" fmla="*/ 914400 w 2937337"/>
              <a:gd name="connsiteY9-262" fmla="*/ 1666073 h 3186701"/>
              <a:gd name="connsiteX10-263" fmla="*/ 795647 w 2937337"/>
              <a:gd name="connsiteY10-264" fmla="*/ 3150488 h 3186701"/>
              <a:gd name="connsiteX0-265" fmla="*/ 795647 w 2937337"/>
              <a:gd name="connsiteY0-266" fmla="*/ 3150488 h 3186701"/>
              <a:gd name="connsiteX1-267" fmla="*/ 0 w 2937337"/>
              <a:gd name="connsiteY1-268" fmla="*/ 1749200 h 3186701"/>
              <a:gd name="connsiteX2-269" fmla="*/ 463138 w 2937337"/>
              <a:gd name="connsiteY2-270" fmla="*/ 1951080 h 3186701"/>
              <a:gd name="connsiteX3-271" fmla="*/ 776482 w 2937337"/>
              <a:gd name="connsiteY3-272" fmla="*/ 0 h 3186701"/>
              <a:gd name="connsiteX4-273" fmla="*/ 2120628 w 2937337"/>
              <a:gd name="connsiteY4-274" fmla="*/ 1308284 h 3186701"/>
              <a:gd name="connsiteX5-275" fmla="*/ 2095113 w 2937337"/>
              <a:gd name="connsiteY5-276" fmla="*/ 702407 h 3186701"/>
              <a:gd name="connsiteX6-277" fmla="*/ 1821452 w 2937337"/>
              <a:gd name="connsiteY6-278" fmla="*/ 3186701 h 3186701"/>
              <a:gd name="connsiteX7-279" fmla="*/ 1187533 w 2937337"/>
              <a:gd name="connsiteY7-280" fmla="*/ 1143558 h 3186701"/>
              <a:gd name="connsiteX8-281" fmla="*/ 1080655 w 2937337"/>
              <a:gd name="connsiteY8-282" fmla="*/ 2046083 h 3186701"/>
              <a:gd name="connsiteX9-283" fmla="*/ 914400 w 2937337"/>
              <a:gd name="connsiteY9-284" fmla="*/ 1666073 h 3186701"/>
              <a:gd name="connsiteX10-285" fmla="*/ 795647 w 2937337"/>
              <a:gd name="connsiteY10-286" fmla="*/ 3150488 h 3186701"/>
              <a:gd name="connsiteX0-287" fmla="*/ 795647 w 2937337"/>
              <a:gd name="connsiteY0-288" fmla="*/ 3150488 h 3186701"/>
              <a:gd name="connsiteX1-289" fmla="*/ 0 w 2937337"/>
              <a:gd name="connsiteY1-290" fmla="*/ 1749200 h 3186701"/>
              <a:gd name="connsiteX2-291" fmla="*/ 463138 w 2937337"/>
              <a:gd name="connsiteY2-292" fmla="*/ 1951080 h 3186701"/>
              <a:gd name="connsiteX3-293" fmla="*/ 776482 w 2937337"/>
              <a:gd name="connsiteY3-294" fmla="*/ 0 h 3186701"/>
              <a:gd name="connsiteX4-295" fmla="*/ 2120628 w 2937337"/>
              <a:gd name="connsiteY4-296" fmla="*/ 1308284 h 3186701"/>
              <a:gd name="connsiteX5-297" fmla="*/ 2095113 w 2937337"/>
              <a:gd name="connsiteY5-298" fmla="*/ 702407 h 3186701"/>
              <a:gd name="connsiteX6-299" fmla="*/ 1821452 w 2937337"/>
              <a:gd name="connsiteY6-300" fmla="*/ 3186701 h 3186701"/>
              <a:gd name="connsiteX7-301" fmla="*/ 1187533 w 2937337"/>
              <a:gd name="connsiteY7-302" fmla="*/ 1143558 h 3186701"/>
              <a:gd name="connsiteX8-303" fmla="*/ 1080655 w 2937337"/>
              <a:gd name="connsiteY8-304" fmla="*/ 2046083 h 3186701"/>
              <a:gd name="connsiteX9-305" fmla="*/ 914400 w 2937337"/>
              <a:gd name="connsiteY9-306" fmla="*/ 1666073 h 3186701"/>
              <a:gd name="connsiteX10-307" fmla="*/ 795647 w 2937337"/>
              <a:gd name="connsiteY10-308" fmla="*/ 3150488 h 3186701"/>
              <a:gd name="connsiteX0-309" fmla="*/ 795647 w 2937337"/>
              <a:gd name="connsiteY0-310" fmla="*/ 3150488 h 3186701"/>
              <a:gd name="connsiteX1-311" fmla="*/ 0 w 2937337"/>
              <a:gd name="connsiteY1-312" fmla="*/ 1749200 h 3186701"/>
              <a:gd name="connsiteX2-313" fmla="*/ 463138 w 2937337"/>
              <a:gd name="connsiteY2-314" fmla="*/ 1951080 h 3186701"/>
              <a:gd name="connsiteX3-315" fmla="*/ 776482 w 2937337"/>
              <a:gd name="connsiteY3-316" fmla="*/ 0 h 3186701"/>
              <a:gd name="connsiteX4-317" fmla="*/ 2120628 w 2937337"/>
              <a:gd name="connsiteY4-318" fmla="*/ 1308284 h 3186701"/>
              <a:gd name="connsiteX5-319" fmla="*/ 2095113 w 2937337"/>
              <a:gd name="connsiteY5-320" fmla="*/ 702407 h 3186701"/>
              <a:gd name="connsiteX6-321" fmla="*/ 1821452 w 2937337"/>
              <a:gd name="connsiteY6-322" fmla="*/ 3186701 h 3186701"/>
              <a:gd name="connsiteX7-323" fmla="*/ 1187533 w 2937337"/>
              <a:gd name="connsiteY7-324" fmla="*/ 1143558 h 3186701"/>
              <a:gd name="connsiteX8-325" fmla="*/ 1080655 w 2937337"/>
              <a:gd name="connsiteY8-326" fmla="*/ 2046083 h 3186701"/>
              <a:gd name="connsiteX9-327" fmla="*/ 914400 w 2937337"/>
              <a:gd name="connsiteY9-328" fmla="*/ 1666073 h 3186701"/>
              <a:gd name="connsiteX10-329" fmla="*/ 795647 w 2937337"/>
              <a:gd name="connsiteY10-330" fmla="*/ 3150488 h 3186701"/>
              <a:gd name="connsiteX0-331" fmla="*/ 795647 w 2937337"/>
              <a:gd name="connsiteY0-332" fmla="*/ 3150488 h 3186701"/>
              <a:gd name="connsiteX1-333" fmla="*/ 0 w 2937337"/>
              <a:gd name="connsiteY1-334" fmla="*/ 1749200 h 3186701"/>
              <a:gd name="connsiteX2-335" fmla="*/ 463138 w 2937337"/>
              <a:gd name="connsiteY2-336" fmla="*/ 1951080 h 3186701"/>
              <a:gd name="connsiteX3-337" fmla="*/ 776482 w 2937337"/>
              <a:gd name="connsiteY3-338" fmla="*/ 0 h 3186701"/>
              <a:gd name="connsiteX4-339" fmla="*/ 2120628 w 2937337"/>
              <a:gd name="connsiteY4-340" fmla="*/ 1308284 h 3186701"/>
              <a:gd name="connsiteX5-341" fmla="*/ 2095113 w 2937337"/>
              <a:gd name="connsiteY5-342" fmla="*/ 702407 h 3186701"/>
              <a:gd name="connsiteX6-343" fmla="*/ 1821452 w 2937337"/>
              <a:gd name="connsiteY6-344" fmla="*/ 3186701 h 3186701"/>
              <a:gd name="connsiteX7-345" fmla="*/ 1187533 w 2937337"/>
              <a:gd name="connsiteY7-346" fmla="*/ 1143558 h 3186701"/>
              <a:gd name="connsiteX8-347" fmla="*/ 1080655 w 2937337"/>
              <a:gd name="connsiteY8-348" fmla="*/ 2046083 h 3186701"/>
              <a:gd name="connsiteX9-349" fmla="*/ 914400 w 2937337"/>
              <a:gd name="connsiteY9-350" fmla="*/ 1666073 h 3186701"/>
              <a:gd name="connsiteX10-351" fmla="*/ 795647 w 2937337"/>
              <a:gd name="connsiteY10-352" fmla="*/ 3150488 h 3186701"/>
              <a:gd name="connsiteX0-353" fmla="*/ 795647 w 2937337"/>
              <a:gd name="connsiteY0-354" fmla="*/ 3150488 h 3186701"/>
              <a:gd name="connsiteX1-355" fmla="*/ 0 w 2937337"/>
              <a:gd name="connsiteY1-356" fmla="*/ 1749200 h 3186701"/>
              <a:gd name="connsiteX2-357" fmla="*/ 463138 w 2937337"/>
              <a:gd name="connsiteY2-358" fmla="*/ 1951080 h 3186701"/>
              <a:gd name="connsiteX3-359" fmla="*/ 776482 w 2937337"/>
              <a:gd name="connsiteY3-360" fmla="*/ 0 h 3186701"/>
              <a:gd name="connsiteX4-361" fmla="*/ 2120628 w 2937337"/>
              <a:gd name="connsiteY4-362" fmla="*/ 1308284 h 3186701"/>
              <a:gd name="connsiteX5-363" fmla="*/ 2095113 w 2937337"/>
              <a:gd name="connsiteY5-364" fmla="*/ 702407 h 3186701"/>
              <a:gd name="connsiteX6-365" fmla="*/ 1821452 w 2937337"/>
              <a:gd name="connsiteY6-366" fmla="*/ 3186701 h 3186701"/>
              <a:gd name="connsiteX7-367" fmla="*/ 1187533 w 2937337"/>
              <a:gd name="connsiteY7-368" fmla="*/ 1143558 h 3186701"/>
              <a:gd name="connsiteX8-369" fmla="*/ 1080655 w 2937337"/>
              <a:gd name="connsiteY8-370" fmla="*/ 2046083 h 3186701"/>
              <a:gd name="connsiteX9-371" fmla="*/ 914400 w 2937337"/>
              <a:gd name="connsiteY9-372" fmla="*/ 1666073 h 3186701"/>
              <a:gd name="connsiteX10-373" fmla="*/ 795647 w 2937337"/>
              <a:gd name="connsiteY10-374" fmla="*/ 3150488 h 3186701"/>
              <a:gd name="connsiteX0-375" fmla="*/ 795647 w 2937337"/>
              <a:gd name="connsiteY0-376" fmla="*/ 3150488 h 3186701"/>
              <a:gd name="connsiteX1-377" fmla="*/ 0 w 2937337"/>
              <a:gd name="connsiteY1-378" fmla="*/ 1749200 h 3186701"/>
              <a:gd name="connsiteX2-379" fmla="*/ 463138 w 2937337"/>
              <a:gd name="connsiteY2-380" fmla="*/ 1951080 h 3186701"/>
              <a:gd name="connsiteX3-381" fmla="*/ 776482 w 2937337"/>
              <a:gd name="connsiteY3-382" fmla="*/ 0 h 3186701"/>
              <a:gd name="connsiteX4-383" fmla="*/ 2034620 w 2937337"/>
              <a:gd name="connsiteY4-384" fmla="*/ 1294704 h 3186701"/>
              <a:gd name="connsiteX5-385" fmla="*/ 2095113 w 2937337"/>
              <a:gd name="connsiteY5-386" fmla="*/ 702407 h 3186701"/>
              <a:gd name="connsiteX6-387" fmla="*/ 1821452 w 2937337"/>
              <a:gd name="connsiteY6-388" fmla="*/ 3186701 h 3186701"/>
              <a:gd name="connsiteX7-389" fmla="*/ 1187533 w 2937337"/>
              <a:gd name="connsiteY7-390" fmla="*/ 1143558 h 3186701"/>
              <a:gd name="connsiteX8-391" fmla="*/ 1080655 w 2937337"/>
              <a:gd name="connsiteY8-392" fmla="*/ 2046083 h 3186701"/>
              <a:gd name="connsiteX9-393" fmla="*/ 914400 w 2937337"/>
              <a:gd name="connsiteY9-394" fmla="*/ 1666073 h 3186701"/>
              <a:gd name="connsiteX10-395" fmla="*/ 795647 w 2937337"/>
              <a:gd name="connsiteY10-396" fmla="*/ 3150488 h 3186701"/>
              <a:gd name="connsiteX0-397" fmla="*/ 795647 w 2937337"/>
              <a:gd name="connsiteY0-398" fmla="*/ 3150488 h 3186701"/>
              <a:gd name="connsiteX1-399" fmla="*/ 0 w 2937337"/>
              <a:gd name="connsiteY1-400" fmla="*/ 1749200 h 3186701"/>
              <a:gd name="connsiteX2-401" fmla="*/ 463138 w 2937337"/>
              <a:gd name="connsiteY2-402" fmla="*/ 1951080 h 3186701"/>
              <a:gd name="connsiteX3-403" fmla="*/ 776482 w 2937337"/>
              <a:gd name="connsiteY3-404" fmla="*/ 0 h 3186701"/>
              <a:gd name="connsiteX4-405" fmla="*/ 2034620 w 2937337"/>
              <a:gd name="connsiteY4-406" fmla="*/ 1294704 h 3186701"/>
              <a:gd name="connsiteX5-407" fmla="*/ 2095113 w 2937337"/>
              <a:gd name="connsiteY5-408" fmla="*/ 702407 h 3186701"/>
              <a:gd name="connsiteX6-409" fmla="*/ 1821452 w 2937337"/>
              <a:gd name="connsiteY6-410" fmla="*/ 3186701 h 3186701"/>
              <a:gd name="connsiteX7-411" fmla="*/ 1187533 w 2937337"/>
              <a:gd name="connsiteY7-412" fmla="*/ 1143558 h 3186701"/>
              <a:gd name="connsiteX8-413" fmla="*/ 1080655 w 2937337"/>
              <a:gd name="connsiteY8-414" fmla="*/ 2046083 h 3186701"/>
              <a:gd name="connsiteX9-415" fmla="*/ 914400 w 2937337"/>
              <a:gd name="connsiteY9-416" fmla="*/ 1666073 h 3186701"/>
              <a:gd name="connsiteX10-417" fmla="*/ 795647 w 2937337"/>
              <a:gd name="connsiteY10-418" fmla="*/ 3150488 h 3186701"/>
              <a:gd name="connsiteX0-419" fmla="*/ 795647 w 2937337"/>
              <a:gd name="connsiteY0-420" fmla="*/ 3150488 h 3186701"/>
              <a:gd name="connsiteX1-421" fmla="*/ 0 w 2937337"/>
              <a:gd name="connsiteY1-422" fmla="*/ 1749200 h 3186701"/>
              <a:gd name="connsiteX2-423" fmla="*/ 463138 w 2937337"/>
              <a:gd name="connsiteY2-424" fmla="*/ 1951080 h 3186701"/>
              <a:gd name="connsiteX3-425" fmla="*/ 776482 w 2937337"/>
              <a:gd name="connsiteY3-426" fmla="*/ 0 h 3186701"/>
              <a:gd name="connsiteX4-427" fmla="*/ 2034620 w 2937337"/>
              <a:gd name="connsiteY4-428" fmla="*/ 1294704 h 3186701"/>
              <a:gd name="connsiteX5-429" fmla="*/ 2095113 w 2937337"/>
              <a:gd name="connsiteY5-430" fmla="*/ 702407 h 3186701"/>
              <a:gd name="connsiteX6-431" fmla="*/ 1821452 w 2937337"/>
              <a:gd name="connsiteY6-432" fmla="*/ 3186701 h 3186701"/>
              <a:gd name="connsiteX7-433" fmla="*/ 1187533 w 2937337"/>
              <a:gd name="connsiteY7-434" fmla="*/ 1143558 h 3186701"/>
              <a:gd name="connsiteX8-435" fmla="*/ 1080655 w 2937337"/>
              <a:gd name="connsiteY8-436" fmla="*/ 2046083 h 3186701"/>
              <a:gd name="connsiteX9-437" fmla="*/ 914400 w 2937337"/>
              <a:gd name="connsiteY9-438" fmla="*/ 1666073 h 3186701"/>
              <a:gd name="connsiteX10-439" fmla="*/ 795647 w 2937337"/>
              <a:gd name="connsiteY10-440" fmla="*/ 3150488 h 3186701"/>
              <a:gd name="connsiteX0-441" fmla="*/ 795647 w 2893849"/>
              <a:gd name="connsiteY0-442" fmla="*/ 3150488 h 3186701"/>
              <a:gd name="connsiteX1-443" fmla="*/ 0 w 2893849"/>
              <a:gd name="connsiteY1-444" fmla="*/ 1749200 h 3186701"/>
              <a:gd name="connsiteX2-445" fmla="*/ 463138 w 2893849"/>
              <a:gd name="connsiteY2-446" fmla="*/ 1951080 h 3186701"/>
              <a:gd name="connsiteX3-447" fmla="*/ 776482 w 2893849"/>
              <a:gd name="connsiteY3-448" fmla="*/ 0 h 3186701"/>
              <a:gd name="connsiteX4-449" fmla="*/ 2034620 w 2893849"/>
              <a:gd name="connsiteY4-450" fmla="*/ 1294704 h 3186701"/>
              <a:gd name="connsiteX5-451" fmla="*/ 2031739 w 2893849"/>
              <a:gd name="connsiteY5-452" fmla="*/ 711461 h 3186701"/>
              <a:gd name="connsiteX6-453" fmla="*/ 1821452 w 2893849"/>
              <a:gd name="connsiteY6-454" fmla="*/ 3186701 h 3186701"/>
              <a:gd name="connsiteX7-455" fmla="*/ 1187533 w 2893849"/>
              <a:gd name="connsiteY7-456" fmla="*/ 1143558 h 3186701"/>
              <a:gd name="connsiteX8-457" fmla="*/ 1080655 w 2893849"/>
              <a:gd name="connsiteY8-458" fmla="*/ 2046083 h 3186701"/>
              <a:gd name="connsiteX9-459" fmla="*/ 914400 w 2893849"/>
              <a:gd name="connsiteY9-460" fmla="*/ 1666073 h 3186701"/>
              <a:gd name="connsiteX10-461" fmla="*/ 795647 w 2893849"/>
              <a:gd name="connsiteY10-462" fmla="*/ 3150488 h 3186701"/>
              <a:gd name="connsiteX0-463" fmla="*/ 795647 w 2931612"/>
              <a:gd name="connsiteY0-464" fmla="*/ 3150488 h 3186701"/>
              <a:gd name="connsiteX1-465" fmla="*/ 0 w 2931612"/>
              <a:gd name="connsiteY1-466" fmla="*/ 1749200 h 3186701"/>
              <a:gd name="connsiteX2-467" fmla="*/ 463138 w 2931612"/>
              <a:gd name="connsiteY2-468" fmla="*/ 1951080 h 3186701"/>
              <a:gd name="connsiteX3-469" fmla="*/ 776482 w 2931612"/>
              <a:gd name="connsiteY3-470" fmla="*/ 0 h 3186701"/>
              <a:gd name="connsiteX4-471" fmla="*/ 2034620 w 2931612"/>
              <a:gd name="connsiteY4-472" fmla="*/ 1294704 h 3186701"/>
              <a:gd name="connsiteX5-473" fmla="*/ 2031739 w 2931612"/>
              <a:gd name="connsiteY5-474" fmla="*/ 711461 h 3186701"/>
              <a:gd name="connsiteX6-475" fmla="*/ 1821452 w 2931612"/>
              <a:gd name="connsiteY6-476" fmla="*/ 3186701 h 3186701"/>
              <a:gd name="connsiteX7-477" fmla="*/ 1187533 w 2931612"/>
              <a:gd name="connsiteY7-478" fmla="*/ 1143558 h 3186701"/>
              <a:gd name="connsiteX8-479" fmla="*/ 1080655 w 2931612"/>
              <a:gd name="connsiteY8-480" fmla="*/ 2046083 h 3186701"/>
              <a:gd name="connsiteX9-481" fmla="*/ 914400 w 2931612"/>
              <a:gd name="connsiteY9-482" fmla="*/ 1666073 h 3186701"/>
              <a:gd name="connsiteX10-483" fmla="*/ 795647 w 2931612"/>
              <a:gd name="connsiteY10-484" fmla="*/ 3150488 h 3186701"/>
              <a:gd name="connsiteX0-485" fmla="*/ 795647 w 2931612"/>
              <a:gd name="connsiteY0-486" fmla="*/ 3150488 h 3186701"/>
              <a:gd name="connsiteX1-487" fmla="*/ 0 w 2931612"/>
              <a:gd name="connsiteY1-488" fmla="*/ 1749200 h 3186701"/>
              <a:gd name="connsiteX2-489" fmla="*/ 463138 w 2931612"/>
              <a:gd name="connsiteY2-490" fmla="*/ 1951080 h 3186701"/>
              <a:gd name="connsiteX3-491" fmla="*/ 776482 w 2931612"/>
              <a:gd name="connsiteY3-492" fmla="*/ 0 h 3186701"/>
              <a:gd name="connsiteX4-493" fmla="*/ 2034620 w 2931612"/>
              <a:gd name="connsiteY4-494" fmla="*/ 1294704 h 3186701"/>
              <a:gd name="connsiteX5-495" fmla="*/ 2031739 w 2931612"/>
              <a:gd name="connsiteY5-496" fmla="*/ 711461 h 3186701"/>
              <a:gd name="connsiteX6-497" fmla="*/ 1821452 w 2931612"/>
              <a:gd name="connsiteY6-498" fmla="*/ 3186701 h 3186701"/>
              <a:gd name="connsiteX7-499" fmla="*/ 1187533 w 2931612"/>
              <a:gd name="connsiteY7-500" fmla="*/ 1143558 h 3186701"/>
              <a:gd name="connsiteX8-501" fmla="*/ 1080655 w 2931612"/>
              <a:gd name="connsiteY8-502" fmla="*/ 2046083 h 3186701"/>
              <a:gd name="connsiteX9-503" fmla="*/ 914400 w 2931612"/>
              <a:gd name="connsiteY9-504" fmla="*/ 1666073 h 3186701"/>
              <a:gd name="connsiteX10-505" fmla="*/ 795647 w 2931612"/>
              <a:gd name="connsiteY10-506" fmla="*/ 3150488 h 3186701"/>
              <a:gd name="connsiteX0-507" fmla="*/ 795647 w 2931612"/>
              <a:gd name="connsiteY0-508" fmla="*/ 3150488 h 3186701"/>
              <a:gd name="connsiteX1-509" fmla="*/ 0 w 2931612"/>
              <a:gd name="connsiteY1-510" fmla="*/ 1749200 h 3186701"/>
              <a:gd name="connsiteX2-511" fmla="*/ 463138 w 2931612"/>
              <a:gd name="connsiteY2-512" fmla="*/ 1951080 h 3186701"/>
              <a:gd name="connsiteX3-513" fmla="*/ 776482 w 2931612"/>
              <a:gd name="connsiteY3-514" fmla="*/ 0 h 3186701"/>
              <a:gd name="connsiteX4-515" fmla="*/ 2034620 w 2931612"/>
              <a:gd name="connsiteY4-516" fmla="*/ 1294704 h 3186701"/>
              <a:gd name="connsiteX5-517" fmla="*/ 2031739 w 2931612"/>
              <a:gd name="connsiteY5-518" fmla="*/ 711461 h 3186701"/>
              <a:gd name="connsiteX6-519" fmla="*/ 1821452 w 2931612"/>
              <a:gd name="connsiteY6-520" fmla="*/ 3186701 h 3186701"/>
              <a:gd name="connsiteX7-521" fmla="*/ 1187533 w 2931612"/>
              <a:gd name="connsiteY7-522" fmla="*/ 1143558 h 3186701"/>
              <a:gd name="connsiteX8-523" fmla="*/ 1080655 w 2931612"/>
              <a:gd name="connsiteY8-524" fmla="*/ 2046083 h 3186701"/>
              <a:gd name="connsiteX9-525" fmla="*/ 914400 w 2931612"/>
              <a:gd name="connsiteY9-526" fmla="*/ 1666073 h 3186701"/>
              <a:gd name="connsiteX10-527" fmla="*/ 795647 w 2931612"/>
              <a:gd name="connsiteY10-528" fmla="*/ 3150488 h 3186701"/>
              <a:gd name="connsiteX0-529" fmla="*/ 795647 w 2931612"/>
              <a:gd name="connsiteY0-530" fmla="*/ 3150488 h 3186701"/>
              <a:gd name="connsiteX1-531" fmla="*/ 0 w 2931612"/>
              <a:gd name="connsiteY1-532" fmla="*/ 1749200 h 3186701"/>
              <a:gd name="connsiteX2-533" fmla="*/ 463138 w 2931612"/>
              <a:gd name="connsiteY2-534" fmla="*/ 1951080 h 3186701"/>
              <a:gd name="connsiteX3-535" fmla="*/ 776482 w 2931612"/>
              <a:gd name="connsiteY3-536" fmla="*/ 0 h 3186701"/>
              <a:gd name="connsiteX4-537" fmla="*/ 2034620 w 2931612"/>
              <a:gd name="connsiteY4-538" fmla="*/ 1294704 h 3186701"/>
              <a:gd name="connsiteX5-539" fmla="*/ 2031739 w 2931612"/>
              <a:gd name="connsiteY5-540" fmla="*/ 711461 h 3186701"/>
              <a:gd name="connsiteX6-541" fmla="*/ 1821452 w 2931612"/>
              <a:gd name="connsiteY6-542" fmla="*/ 3186701 h 3186701"/>
              <a:gd name="connsiteX7-543" fmla="*/ 1187533 w 2931612"/>
              <a:gd name="connsiteY7-544" fmla="*/ 1143558 h 3186701"/>
              <a:gd name="connsiteX8-545" fmla="*/ 1080655 w 2931612"/>
              <a:gd name="connsiteY8-546" fmla="*/ 2046083 h 3186701"/>
              <a:gd name="connsiteX9-547" fmla="*/ 914400 w 2931612"/>
              <a:gd name="connsiteY9-548" fmla="*/ 1666073 h 3186701"/>
              <a:gd name="connsiteX10-549" fmla="*/ 795647 w 2931612"/>
              <a:gd name="connsiteY10-550" fmla="*/ 3150488 h 3186701"/>
              <a:gd name="connsiteX0-551" fmla="*/ 795647 w 2931612"/>
              <a:gd name="connsiteY0-552" fmla="*/ 3150488 h 3186701"/>
              <a:gd name="connsiteX1-553" fmla="*/ 0 w 2931612"/>
              <a:gd name="connsiteY1-554" fmla="*/ 1749200 h 3186701"/>
              <a:gd name="connsiteX2-555" fmla="*/ 463138 w 2931612"/>
              <a:gd name="connsiteY2-556" fmla="*/ 1951080 h 3186701"/>
              <a:gd name="connsiteX3-557" fmla="*/ 776482 w 2931612"/>
              <a:gd name="connsiteY3-558" fmla="*/ 0 h 3186701"/>
              <a:gd name="connsiteX4-559" fmla="*/ 2034620 w 2931612"/>
              <a:gd name="connsiteY4-560" fmla="*/ 1294704 h 3186701"/>
              <a:gd name="connsiteX5-561" fmla="*/ 2031739 w 2931612"/>
              <a:gd name="connsiteY5-562" fmla="*/ 711461 h 3186701"/>
              <a:gd name="connsiteX6-563" fmla="*/ 1821452 w 2931612"/>
              <a:gd name="connsiteY6-564" fmla="*/ 3186701 h 3186701"/>
              <a:gd name="connsiteX7-565" fmla="*/ 1187533 w 2931612"/>
              <a:gd name="connsiteY7-566" fmla="*/ 1143558 h 3186701"/>
              <a:gd name="connsiteX8-567" fmla="*/ 1080655 w 2931612"/>
              <a:gd name="connsiteY8-568" fmla="*/ 2046083 h 3186701"/>
              <a:gd name="connsiteX9-569" fmla="*/ 914400 w 2931612"/>
              <a:gd name="connsiteY9-570" fmla="*/ 1666073 h 3186701"/>
              <a:gd name="connsiteX10-571" fmla="*/ 795647 w 2931612"/>
              <a:gd name="connsiteY10-572" fmla="*/ 3150488 h 3186701"/>
              <a:gd name="connsiteX0-573" fmla="*/ 813754 w 2949719"/>
              <a:gd name="connsiteY0-574" fmla="*/ 3150488 h 3186701"/>
              <a:gd name="connsiteX1-575" fmla="*/ 0 w 2949719"/>
              <a:gd name="connsiteY1-576" fmla="*/ 1726566 h 3186701"/>
              <a:gd name="connsiteX2-577" fmla="*/ 481245 w 2949719"/>
              <a:gd name="connsiteY2-578" fmla="*/ 1951080 h 3186701"/>
              <a:gd name="connsiteX3-579" fmla="*/ 794589 w 2949719"/>
              <a:gd name="connsiteY3-580" fmla="*/ 0 h 3186701"/>
              <a:gd name="connsiteX4-581" fmla="*/ 2052727 w 2949719"/>
              <a:gd name="connsiteY4-582" fmla="*/ 1294704 h 3186701"/>
              <a:gd name="connsiteX5-583" fmla="*/ 2049846 w 2949719"/>
              <a:gd name="connsiteY5-584" fmla="*/ 711461 h 3186701"/>
              <a:gd name="connsiteX6-585" fmla="*/ 1839559 w 2949719"/>
              <a:gd name="connsiteY6-586" fmla="*/ 3186701 h 3186701"/>
              <a:gd name="connsiteX7-587" fmla="*/ 1205640 w 2949719"/>
              <a:gd name="connsiteY7-588" fmla="*/ 1143558 h 3186701"/>
              <a:gd name="connsiteX8-589" fmla="*/ 1098762 w 2949719"/>
              <a:gd name="connsiteY8-590" fmla="*/ 2046083 h 3186701"/>
              <a:gd name="connsiteX9-591" fmla="*/ 932507 w 2949719"/>
              <a:gd name="connsiteY9-592" fmla="*/ 1666073 h 3186701"/>
              <a:gd name="connsiteX10-593" fmla="*/ 813754 w 2949719"/>
              <a:gd name="connsiteY10-594" fmla="*/ 3150488 h 3186701"/>
              <a:gd name="connsiteX0-595" fmla="*/ 813754 w 2949719"/>
              <a:gd name="connsiteY0-596" fmla="*/ 3150488 h 3186701"/>
              <a:gd name="connsiteX1-597" fmla="*/ 0 w 2949719"/>
              <a:gd name="connsiteY1-598" fmla="*/ 1726566 h 3186701"/>
              <a:gd name="connsiteX2-599" fmla="*/ 481245 w 2949719"/>
              <a:gd name="connsiteY2-600" fmla="*/ 1951080 h 3186701"/>
              <a:gd name="connsiteX3-601" fmla="*/ 794589 w 2949719"/>
              <a:gd name="connsiteY3-602" fmla="*/ 0 h 3186701"/>
              <a:gd name="connsiteX4-603" fmla="*/ 2052727 w 2949719"/>
              <a:gd name="connsiteY4-604" fmla="*/ 1294704 h 3186701"/>
              <a:gd name="connsiteX5-605" fmla="*/ 2049846 w 2949719"/>
              <a:gd name="connsiteY5-606" fmla="*/ 711461 h 3186701"/>
              <a:gd name="connsiteX6-607" fmla="*/ 1839559 w 2949719"/>
              <a:gd name="connsiteY6-608" fmla="*/ 3186701 h 3186701"/>
              <a:gd name="connsiteX7-609" fmla="*/ 1205640 w 2949719"/>
              <a:gd name="connsiteY7-610" fmla="*/ 1143558 h 3186701"/>
              <a:gd name="connsiteX8-611" fmla="*/ 1098762 w 2949719"/>
              <a:gd name="connsiteY8-612" fmla="*/ 2046083 h 3186701"/>
              <a:gd name="connsiteX9-613" fmla="*/ 932507 w 2949719"/>
              <a:gd name="connsiteY9-614" fmla="*/ 1666073 h 3186701"/>
              <a:gd name="connsiteX10-615" fmla="*/ 813754 w 2949719"/>
              <a:gd name="connsiteY10-616" fmla="*/ 3150488 h 3186701"/>
              <a:gd name="connsiteX0-617" fmla="*/ 813754 w 2949719"/>
              <a:gd name="connsiteY0-618" fmla="*/ 3150488 h 3186701"/>
              <a:gd name="connsiteX1-619" fmla="*/ 0 w 2949719"/>
              <a:gd name="connsiteY1-620" fmla="*/ 1726566 h 3186701"/>
              <a:gd name="connsiteX2-621" fmla="*/ 481245 w 2949719"/>
              <a:gd name="connsiteY2-622" fmla="*/ 1951080 h 3186701"/>
              <a:gd name="connsiteX3-623" fmla="*/ 794589 w 2949719"/>
              <a:gd name="connsiteY3-624" fmla="*/ 0 h 3186701"/>
              <a:gd name="connsiteX4-625" fmla="*/ 2052727 w 2949719"/>
              <a:gd name="connsiteY4-626" fmla="*/ 1294704 h 3186701"/>
              <a:gd name="connsiteX5-627" fmla="*/ 2049846 w 2949719"/>
              <a:gd name="connsiteY5-628" fmla="*/ 711461 h 3186701"/>
              <a:gd name="connsiteX6-629" fmla="*/ 1839559 w 2949719"/>
              <a:gd name="connsiteY6-630" fmla="*/ 3186701 h 3186701"/>
              <a:gd name="connsiteX7-631" fmla="*/ 1205640 w 2949719"/>
              <a:gd name="connsiteY7-632" fmla="*/ 1143558 h 3186701"/>
              <a:gd name="connsiteX8-633" fmla="*/ 1098762 w 2949719"/>
              <a:gd name="connsiteY8-634" fmla="*/ 2046083 h 3186701"/>
              <a:gd name="connsiteX9-635" fmla="*/ 932507 w 2949719"/>
              <a:gd name="connsiteY9-636" fmla="*/ 1666073 h 3186701"/>
              <a:gd name="connsiteX10-637" fmla="*/ 813754 w 2949719"/>
              <a:gd name="connsiteY10-638" fmla="*/ 3150488 h 3186701"/>
              <a:gd name="connsiteX0-639" fmla="*/ 813754 w 2949719"/>
              <a:gd name="connsiteY0-640" fmla="*/ 3150488 h 3186701"/>
              <a:gd name="connsiteX1-641" fmla="*/ 0 w 2949719"/>
              <a:gd name="connsiteY1-642" fmla="*/ 1726566 h 3186701"/>
              <a:gd name="connsiteX2-643" fmla="*/ 481245 w 2949719"/>
              <a:gd name="connsiteY2-644" fmla="*/ 1951080 h 3186701"/>
              <a:gd name="connsiteX3-645" fmla="*/ 794589 w 2949719"/>
              <a:gd name="connsiteY3-646" fmla="*/ 0 h 3186701"/>
              <a:gd name="connsiteX4-647" fmla="*/ 2052727 w 2949719"/>
              <a:gd name="connsiteY4-648" fmla="*/ 1294704 h 3186701"/>
              <a:gd name="connsiteX5-649" fmla="*/ 2049846 w 2949719"/>
              <a:gd name="connsiteY5-650" fmla="*/ 711461 h 3186701"/>
              <a:gd name="connsiteX6-651" fmla="*/ 1839559 w 2949719"/>
              <a:gd name="connsiteY6-652" fmla="*/ 3186701 h 3186701"/>
              <a:gd name="connsiteX7-653" fmla="*/ 1205640 w 2949719"/>
              <a:gd name="connsiteY7-654" fmla="*/ 1143558 h 3186701"/>
              <a:gd name="connsiteX8-655" fmla="*/ 1098762 w 2949719"/>
              <a:gd name="connsiteY8-656" fmla="*/ 2046083 h 3186701"/>
              <a:gd name="connsiteX9-657" fmla="*/ 932507 w 2949719"/>
              <a:gd name="connsiteY9-658" fmla="*/ 1666073 h 3186701"/>
              <a:gd name="connsiteX10-659" fmla="*/ 813754 w 2949719"/>
              <a:gd name="connsiteY10-660" fmla="*/ 3150488 h 3186701"/>
              <a:gd name="connsiteX0-661" fmla="*/ 1117045 w 2949719"/>
              <a:gd name="connsiteY0-662" fmla="*/ 3168594 h 3186701"/>
              <a:gd name="connsiteX1-663" fmla="*/ 0 w 2949719"/>
              <a:gd name="connsiteY1-664" fmla="*/ 1726566 h 3186701"/>
              <a:gd name="connsiteX2-665" fmla="*/ 481245 w 2949719"/>
              <a:gd name="connsiteY2-666" fmla="*/ 1951080 h 3186701"/>
              <a:gd name="connsiteX3-667" fmla="*/ 794589 w 2949719"/>
              <a:gd name="connsiteY3-668" fmla="*/ 0 h 3186701"/>
              <a:gd name="connsiteX4-669" fmla="*/ 2052727 w 2949719"/>
              <a:gd name="connsiteY4-670" fmla="*/ 1294704 h 3186701"/>
              <a:gd name="connsiteX5-671" fmla="*/ 2049846 w 2949719"/>
              <a:gd name="connsiteY5-672" fmla="*/ 711461 h 3186701"/>
              <a:gd name="connsiteX6-673" fmla="*/ 1839559 w 2949719"/>
              <a:gd name="connsiteY6-674" fmla="*/ 3186701 h 3186701"/>
              <a:gd name="connsiteX7-675" fmla="*/ 1205640 w 2949719"/>
              <a:gd name="connsiteY7-676" fmla="*/ 1143558 h 3186701"/>
              <a:gd name="connsiteX8-677" fmla="*/ 1098762 w 2949719"/>
              <a:gd name="connsiteY8-678" fmla="*/ 2046083 h 3186701"/>
              <a:gd name="connsiteX9-679" fmla="*/ 932507 w 2949719"/>
              <a:gd name="connsiteY9-680" fmla="*/ 1666073 h 3186701"/>
              <a:gd name="connsiteX10-681" fmla="*/ 1117045 w 2949719"/>
              <a:gd name="connsiteY10-682" fmla="*/ 3168594 h 3186701"/>
              <a:gd name="connsiteX0-683" fmla="*/ 1117045 w 2949719"/>
              <a:gd name="connsiteY0-684" fmla="*/ 3168594 h 3186701"/>
              <a:gd name="connsiteX1-685" fmla="*/ 0 w 2949719"/>
              <a:gd name="connsiteY1-686" fmla="*/ 1726566 h 3186701"/>
              <a:gd name="connsiteX2-687" fmla="*/ 481245 w 2949719"/>
              <a:gd name="connsiteY2-688" fmla="*/ 1951080 h 3186701"/>
              <a:gd name="connsiteX3-689" fmla="*/ 794589 w 2949719"/>
              <a:gd name="connsiteY3-690" fmla="*/ 0 h 3186701"/>
              <a:gd name="connsiteX4-691" fmla="*/ 2052727 w 2949719"/>
              <a:gd name="connsiteY4-692" fmla="*/ 1294704 h 3186701"/>
              <a:gd name="connsiteX5-693" fmla="*/ 2049846 w 2949719"/>
              <a:gd name="connsiteY5-694" fmla="*/ 711461 h 3186701"/>
              <a:gd name="connsiteX6-695" fmla="*/ 1839559 w 2949719"/>
              <a:gd name="connsiteY6-696" fmla="*/ 3186701 h 3186701"/>
              <a:gd name="connsiteX7-697" fmla="*/ 1205640 w 2949719"/>
              <a:gd name="connsiteY7-698" fmla="*/ 1143558 h 3186701"/>
              <a:gd name="connsiteX8-699" fmla="*/ 1098762 w 2949719"/>
              <a:gd name="connsiteY8-700" fmla="*/ 2046083 h 3186701"/>
              <a:gd name="connsiteX9-701" fmla="*/ 932507 w 2949719"/>
              <a:gd name="connsiteY9-702" fmla="*/ 1666073 h 3186701"/>
              <a:gd name="connsiteX10-703" fmla="*/ 1117045 w 2949719"/>
              <a:gd name="connsiteY10-704" fmla="*/ 3168594 h 3186701"/>
              <a:gd name="connsiteX0-705" fmla="*/ 1117045 w 2949719"/>
              <a:gd name="connsiteY0-706" fmla="*/ 3168594 h 3186701"/>
              <a:gd name="connsiteX1-707" fmla="*/ 0 w 2949719"/>
              <a:gd name="connsiteY1-708" fmla="*/ 1726566 h 3186701"/>
              <a:gd name="connsiteX2-709" fmla="*/ 481245 w 2949719"/>
              <a:gd name="connsiteY2-710" fmla="*/ 1951080 h 3186701"/>
              <a:gd name="connsiteX3-711" fmla="*/ 794589 w 2949719"/>
              <a:gd name="connsiteY3-712" fmla="*/ 0 h 3186701"/>
              <a:gd name="connsiteX4-713" fmla="*/ 2052727 w 2949719"/>
              <a:gd name="connsiteY4-714" fmla="*/ 1294704 h 3186701"/>
              <a:gd name="connsiteX5-715" fmla="*/ 2049846 w 2949719"/>
              <a:gd name="connsiteY5-716" fmla="*/ 711461 h 3186701"/>
              <a:gd name="connsiteX6-717" fmla="*/ 1839559 w 2949719"/>
              <a:gd name="connsiteY6-718" fmla="*/ 3186701 h 3186701"/>
              <a:gd name="connsiteX7-719" fmla="*/ 1205640 w 2949719"/>
              <a:gd name="connsiteY7-720" fmla="*/ 1143558 h 3186701"/>
              <a:gd name="connsiteX8-721" fmla="*/ 1098762 w 2949719"/>
              <a:gd name="connsiteY8-722" fmla="*/ 2046083 h 3186701"/>
              <a:gd name="connsiteX9-723" fmla="*/ 932507 w 2949719"/>
              <a:gd name="connsiteY9-724" fmla="*/ 1666073 h 3186701"/>
              <a:gd name="connsiteX10-725" fmla="*/ 1117045 w 2949719"/>
              <a:gd name="connsiteY10-726" fmla="*/ 3168594 h 3186701"/>
              <a:gd name="connsiteX0-727" fmla="*/ 1117045 w 2949719"/>
              <a:gd name="connsiteY0-728" fmla="*/ 3168594 h 3186701"/>
              <a:gd name="connsiteX1-729" fmla="*/ 0 w 2949719"/>
              <a:gd name="connsiteY1-730" fmla="*/ 1726566 h 3186701"/>
              <a:gd name="connsiteX2-731" fmla="*/ 481245 w 2949719"/>
              <a:gd name="connsiteY2-732" fmla="*/ 1951080 h 3186701"/>
              <a:gd name="connsiteX3-733" fmla="*/ 794589 w 2949719"/>
              <a:gd name="connsiteY3-734" fmla="*/ 0 h 3186701"/>
              <a:gd name="connsiteX4-735" fmla="*/ 2052727 w 2949719"/>
              <a:gd name="connsiteY4-736" fmla="*/ 1294704 h 3186701"/>
              <a:gd name="connsiteX5-737" fmla="*/ 2049846 w 2949719"/>
              <a:gd name="connsiteY5-738" fmla="*/ 711461 h 3186701"/>
              <a:gd name="connsiteX6-739" fmla="*/ 1839559 w 2949719"/>
              <a:gd name="connsiteY6-740" fmla="*/ 3186701 h 3186701"/>
              <a:gd name="connsiteX7-741" fmla="*/ 1205640 w 2949719"/>
              <a:gd name="connsiteY7-742" fmla="*/ 1143558 h 3186701"/>
              <a:gd name="connsiteX8-743" fmla="*/ 1098762 w 2949719"/>
              <a:gd name="connsiteY8-744" fmla="*/ 2046083 h 3186701"/>
              <a:gd name="connsiteX9-745" fmla="*/ 932507 w 2949719"/>
              <a:gd name="connsiteY9-746" fmla="*/ 1666073 h 3186701"/>
              <a:gd name="connsiteX10-747" fmla="*/ 1117045 w 2949719"/>
              <a:gd name="connsiteY10-748" fmla="*/ 3168594 h 3186701"/>
              <a:gd name="connsiteX0-749" fmla="*/ 1117045 w 2949719"/>
              <a:gd name="connsiteY0-750" fmla="*/ 3168594 h 3186701"/>
              <a:gd name="connsiteX1-751" fmla="*/ 0 w 2949719"/>
              <a:gd name="connsiteY1-752" fmla="*/ 1726566 h 3186701"/>
              <a:gd name="connsiteX2-753" fmla="*/ 417871 w 2949719"/>
              <a:gd name="connsiteY2-754" fmla="*/ 2009927 h 3186701"/>
              <a:gd name="connsiteX3-755" fmla="*/ 794589 w 2949719"/>
              <a:gd name="connsiteY3-756" fmla="*/ 0 h 3186701"/>
              <a:gd name="connsiteX4-757" fmla="*/ 2052727 w 2949719"/>
              <a:gd name="connsiteY4-758" fmla="*/ 1294704 h 3186701"/>
              <a:gd name="connsiteX5-759" fmla="*/ 2049846 w 2949719"/>
              <a:gd name="connsiteY5-760" fmla="*/ 711461 h 3186701"/>
              <a:gd name="connsiteX6-761" fmla="*/ 1839559 w 2949719"/>
              <a:gd name="connsiteY6-762" fmla="*/ 3186701 h 3186701"/>
              <a:gd name="connsiteX7-763" fmla="*/ 1205640 w 2949719"/>
              <a:gd name="connsiteY7-764" fmla="*/ 1143558 h 3186701"/>
              <a:gd name="connsiteX8-765" fmla="*/ 1098762 w 2949719"/>
              <a:gd name="connsiteY8-766" fmla="*/ 2046083 h 3186701"/>
              <a:gd name="connsiteX9-767" fmla="*/ 932507 w 2949719"/>
              <a:gd name="connsiteY9-768" fmla="*/ 1666073 h 3186701"/>
              <a:gd name="connsiteX10-769" fmla="*/ 1117045 w 2949719"/>
              <a:gd name="connsiteY10-770" fmla="*/ 3168594 h 3186701"/>
              <a:gd name="connsiteX0-771" fmla="*/ 1117045 w 2949719"/>
              <a:gd name="connsiteY0-772" fmla="*/ 3168594 h 3186701"/>
              <a:gd name="connsiteX1-773" fmla="*/ 0 w 2949719"/>
              <a:gd name="connsiteY1-774" fmla="*/ 1726566 h 3186701"/>
              <a:gd name="connsiteX2-775" fmla="*/ 417871 w 2949719"/>
              <a:gd name="connsiteY2-776" fmla="*/ 2009927 h 3186701"/>
              <a:gd name="connsiteX3-777" fmla="*/ 794589 w 2949719"/>
              <a:gd name="connsiteY3-778" fmla="*/ 0 h 3186701"/>
              <a:gd name="connsiteX4-779" fmla="*/ 2052727 w 2949719"/>
              <a:gd name="connsiteY4-780" fmla="*/ 1294704 h 3186701"/>
              <a:gd name="connsiteX5-781" fmla="*/ 2049846 w 2949719"/>
              <a:gd name="connsiteY5-782" fmla="*/ 711461 h 3186701"/>
              <a:gd name="connsiteX6-783" fmla="*/ 1839559 w 2949719"/>
              <a:gd name="connsiteY6-784" fmla="*/ 3186701 h 3186701"/>
              <a:gd name="connsiteX7-785" fmla="*/ 1205640 w 2949719"/>
              <a:gd name="connsiteY7-786" fmla="*/ 1143558 h 3186701"/>
              <a:gd name="connsiteX8-787" fmla="*/ 1098762 w 2949719"/>
              <a:gd name="connsiteY8-788" fmla="*/ 2046083 h 3186701"/>
              <a:gd name="connsiteX9-789" fmla="*/ 932507 w 2949719"/>
              <a:gd name="connsiteY9-790" fmla="*/ 1666073 h 3186701"/>
              <a:gd name="connsiteX10-791" fmla="*/ 1117045 w 2949719"/>
              <a:gd name="connsiteY10-792" fmla="*/ 3168594 h 3186701"/>
              <a:gd name="connsiteX0-793" fmla="*/ 1117045 w 2949719"/>
              <a:gd name="connsiteY0-794" fmla="*/ 3168594 h 3186701"/>
              <a:gd name="connsiteX1-795" fmla="*/ 0 w 2949719"/>
              <a:gd name="connsiteY1-796" fmla="*/ 1726566 h 3186701"/>
              <a:gd name="connsiteX2-797" fmla="*/ 417871 w 2949719"/>
              <a:gd name="connsiteY2-798" fmla="*/ 2009927 h 3186701"/>
              <a:gd name="connsiteX3-799" fmla="*/ 794589 w 2949719"/>
              <a:gd name="connsiteY3-800" fmla="*/ 0 h 3186701"/>
              <a:gd name="connsiteX4-801" fmla="*/ 2052727 w 2949719"/>
              <a:gd name="connsiteY4-802" fmla="*/ 1294704 h 3186701"/>
              <a:gd name="connsiteX5-803" fmla="*/ 2049846 w 2949719"/>
              <a:gd name="connsiteY5-804" fmla="*/ 711461 h 3186701"/>
              <a:gd name="connsiteX6-805" fmla="*/ 1839559 w 2949719"/>
              <a:gd name="connsiteY6-806" fmla="*/ 3186701 h 3186701"/>
              <a:gd name="connsiteX7-807" fmla="*/ 1205640 w 2949719"/>
              <a:gd name="connsiteY7-808" fmla="*/ 1143558 h 3186701"/>
              <a:gd name="connsiteX8-809" fmla="*/ 1098762 w 2949719"/>
              <a:gd name="connsiteY8-810" fmla="*/ 2046083 h 3186701"/>
              <a:gd name="connsiteX9-811" fmla="*/ 932507 w 2949719"/>
              <a:gd name="connsiteY9-812" fmla="*/ 1666073 h 3186701"/>
              <a:gd name="connsiteX10-813" fmla="*/ 1117045 w 2949719"/>
              <a:gd name="connsiteY10-814" fmla="*/ 3168594 h 3186701"/>
              <a:gd name="connsiteX0-815" fmla="*/ 1117045 w 2949719"/>
              <a:gd name="connsiteY0-816" fmla="*/ 3168594 h 3186701"/>
              <a:gd name="connsiteX1-817" fmla="*/ 0 w 2949719"/>
              <a:gd name="connsiteY1-818" fmla="*/ 1726566 h 3186701"/>
              <a:gd name="connsiteX2-819" fmla="*/ 417871 w 2949719"/>
              <a:gd name="connsiteY2-820" fmla="*/ 2009927 h 3186701"/>
              <a:gd name="connsiteX3-821" fmla="*/ 794589 w 2949719"/>
              <a:gd name="connsiteY3-822" fmla="*/ 0 h 3186701"/>
              <a:gd name="connsiteX4-823" fmla="*/ 2052727 w 2949719"/>
              <a:gd name="connsiteY4-824" fmla="*/ 1294704 h 3186701"/>
              <a:gd name="connsiteX5-825" fmla="*/ 2049846 w 2949719"/>
              <a:gd name="connsiteY5-826" fmla="*/ 711461 h 3186701"/>
              <a:gd name="connsiteX6-827" fmla="*/ 1839559 w 2949719"/>
              <a:gd name="connsiteY6-828" fmla="*/ 3186701 h 3186701"/>
              <a:gd name="connsiteX7-829" fmla="*/ 1205640 w 2949719"/>
              <a:gd name="connsiteY7-830" fmla="*/ 1143558 h 3186701"/>
              <a:gd name="connsiteX8-831" fmla="*/ 1098762 w 2949719"/>
              <a:gd name="connsiteY8-832" fmla="*/ 2046083 h 3186701"/>
              <a:gd name="connsiteX9-833" fmla="*/ 932507 w 2949719"/>
              <a:gd name="connsiteY9-834" fmla="*/ 1666073 h 3186701"/>
              <a:gd name="connsiteX10-835" fmla="*/ 1117045 w 2949719"/>
              <a:gd name="connsiteY10-836" fmla="*/ 3168594 h 3186701"/>
              <a:gd name="connsiteX0-837" fmla="*/ 1117045 w 2949719"/>
              <a:gd name="connsiteY0-838" fmla="*/ 3168594 h 3186701"/>
              <a:gd name="connsiteX1-839" fmla="*/ 0 w 2949719"/>
              <a:gd name="connsiteY1-840" fmla="*/ 1726566 h 3186701"/>
              <a:gd name="connsiteX2-841" fmla="*/ 417871 w 2949719"/>
              <a:gd name="connsiteY2-842" fmla="*/ 2009927 h 3186701"/>
              <a:gd name="connsiteX3-843" fmla="*/ 794589 w 2949719"/>
              <a:gd name="connsiteY3-844" fmla="*/ 0 h 3186701"/>
              <a:gd name="connsiteX4-845" fmla="*/ 2052727 w 2949719"/>
              <a:gd name="connsiteY4-846" fmla="*/ 1294704 h 3186701"/>
              <a:gd name="connsiteX5-847" fmla="*/ 2049846 w 2949719"/>
              <a:gd name="connsiteY5-848" fmla="*/ 711461 h 3186701"/>
              <a:gd name="connsiteX6-849" fmla="*/ 1839559 w 2949719"/>
              <a:gd name="connsiteY6-850" fmla="*/ 3186701 h 3186701"/>
              <a:gd name="connsiteX7-851" fmla="*/ 1205640 w 2949719"/>
              <a:gd name="connsiteY7-852" fmla="*/ 1143558 h 3186701"/>
              <a:gd name="connsiteX8-853" fmla="*/ 1098762 w 2949719"/>
              <a:gd name="connsiteY8-854" fmla="*/ 2046083 h 3186701"/>
              <a:gd name="connsiteX9-855" fmla="*/ 932507 w 2949719"/>
              <a:gd name="connsiteY9-856" fmla="*/ 1666073 h 3186701"/>
              <a:gd name="connsiteX10-857" fmla="*/ 1117045 w 2949719"/>
              <a:gd name="connsiteY10-858" fmla="*/ 3168594 h 3186701"/>
              <a:gd name="connsiteX0-859" fmla="*/ 1103465 w 2936139"/>
              <a:gd name="connsiteY0-860" fmla="*/ 3168594 h 3186701"/>
              <a:gd name="connsiteX1-861" fmla="*/ 0 w 2936139"/>
              <a:gd name="connsiteY1-862" fmla="*/ 1726566 h 3186701"/>
              <a:gd name="connsiteX2-863" fmla="*/ 404291 w 2936139"/>
              <a:gd name="connsiteY2-864" fmla="*/ 2009927 h 3186701"/>
              <a:gd name="connsiteX3-865" fmla="*/ 781009 w 2936139"/>
              <a:gd name="connsiteY3-866" fmla="*/ 0 h 3186701"/>
              <a:gd name="connsiteX4-867" fmla="*/ 2039147 w 2936139"/>
              <a:gd name="connsiteY4-868" fmla="*/ 1294704 h 3186701"/>
              <a:gd name="connsiteX5-869" fmla="*/ 2036266 w 2936139"/>
              <a:gd name="connsiteY5-870" fmla="*/ 711461 h 3186701"/>
              <a:gd name="connsiteX6-871" fmla="*/ 1825979 w 2936139"/>
              <a:gd name="connsiteY6-872" fmla="*/ 3186701 h 3186701"/>
              <a:gd name="connsiteX7-873" fmla="*/ 1192060 w 2936139"/>
              <a:gd name="connsiteY7-874" fmla="*/ 1143558 h 3186701"/>
              <a:gd name="connsiteX8-875" fmla="*/ 1085182 w 2936139"/>
              <a:gd name="connsiteY8-876" fmla="*/ 2046083 h 3186701"/>
              <a:gd name="connsiteX9-877" fmla="*/ 918927 w 2936139"/>
              <a:gd name="connsiteY9-878" fmla="*/ 1666073 h 3186701"/>
              <a:gd name="connsiteX10-879" fmla="*/ 1103465 w 2936139"/>
              <a:gd name="connsiteY10-880" fmla="*/ 3168594 h 3186701"/>
              <a:gd name="connsiteX0-881" fmla="*/ 1148733 w 2981407"/>
              <a:gd name="connsiteY0-882" fmla="*/ 3168594 h 3186701"/>
              <a:gd name="connsiteX1-883" fmla="*/ 0 w 2981407"/>
              <a:gd name="connsiteY1-884" fmla="*/ 1749200 h 3186701"/>
              <a:gd name="connsiteX2-885" fmla="*/ 449559 w 2981407"/>
              <a:gd name="connsiteY2-886" fmla="*/ 2009927 h 3186701"/>
              <a:gd name="connsiteX3-887" fmla="*/ 826277 w 2981407"/>
              <a:gd name="connsiteY3-888" fmla="*/ 0 h 3186701"/>
              <a:gd name="connsiteX4-889" fmla="*/ 2084415 w 2981407"/>
              <a:gd name="connsiteY4-890" fmla="*/ 1294704 h 3186701"/>
              <a:gd name="connsiteX5-891" fmla="*/ 2081534 w 2981407"/>
              <a:gd name="connsiteY5-892" fmla="*/ 711461 h 3186701"/>
              <a:gd name="connsiteX6-893" fmla="*/ 1871247 w 2981407"/>
              <a:gd name="connsiteY6-894" fmla="*/ 3186701 h 3186701"/>
              <a:gd name="connsiteX7-895" fmla="*/ 1237328 w 2981407"/>
              <a:gd name="connsiteY7-896" fmla="*/ 1143558 h 3186701"/>
              <a:gd name="connsiteX8-897" fmla="*/ 1130450 w 2981407"/>
              <a:gd name="connsiteY8-898" fmla="*/ 2046083 h 3186701"/>
              <a:gd name="connsiteX9-899" fmla="*/ 964195 w 2981407"/>
              <a:gd name="connsiteY9-900" fmla="*/ 1666073 h 3186701"/>
              <a:gd name="connsiteX10-901" fmla="*/ 1148733 w 2981407"/>
              <a:gd name="connsiteY10-902" fmla="*/ 3168594 h 3186701"/>
              <a:gd name="connsiteX0-903" fmla="*/ 1148733 w 2981407"/>
              <a:gd name="connsiteY0-904" fmla="*/ 3168594 h 3186701"/>
              <a:gd name="connsiteX1-905" fmla="*/ 0 w 2981407"/>
              <a:gd name="connsiteY1-906" fmla="*/ 1749200 h 3186701"/>
              <a:gd name="connsiteX2-907" fmla="*/ 449559 w 2981407"/>
              <a:gd name="connsiteY2-908" fmla="*/ 2009927 h 3186701"/>
              <a:gd name="connsiteX3-909" fmla="*/ 826277 w 2981407"/>
              <a:gd name="connsiteY3-910" fmla="*/ 0 h 3186701"/>
              <a:gd name="connsiteX4-911" fmla="*/ 2084415 w 2981407"/>
              <a:gd name="connsiteY4-912" fmla="*/ 1294704 h 3186701"/>
              <a:gd name="connsiteX5-913" fmla="*/ 2081534 w 2981407"/>
              <a:gd name="connsiteY5-914" fmla="*/ 711461 h 3186701"/>
              <a:gd name="connsiteX6-915" fmla="*/ 1871247 w 2981407"/>
              <a:gd name="connsiteY6-916" fmla="*/ 3186701 h 3186701"/>
              <a:gd name="connsiteX7-917" fmla="*/ 1237328 w 2981407"/>
              <a:gd name="connsiteY7-918" fmla="*/ 1143558 h 3186701"/>
              <a:gd name="connsiteX8-919" fmla="*/ 1130450 w 2981407"/>
              <a:gd name="connsiteY8-920" fmla="*/ 2046083 h 3186701"/>
              <a:gd name="connsiteX9-921" fmla="*/ 964195 w 2981407"/>
              <a:gd name="connsiteY9-922" fmla="*/ 1666073 h 3186701"/>
              <a:gd name="connsiteX10-923" fmla="*/ 1148733 w 2981407"/>
              <a:gd name="connsiteY10-924" fmla="*/ 3168594 h 3186701"/>
              <a:gd name="connsiteX0-925" fmla="*/ 1148733 w 2981407"/>
              <a:gd name="connsiteY0-926" fmla="*/ 3168594 h 3186701"/>
              <a:gd name="connsiteX1-927" fmla="*/ 0 w 2981407"/>
              <a:gd name="connsiteY1-928" fmla="*/ 1749200 h 3186701"/>
              <a:gd name="connsiteX2-929" fmla="*/ 449559 w 2981407"/>
              <a:gd name="connsiteY2-930" fmla="*/ 2009927 h 3186701"/>
              <a:gd name="connsiteX3-931" fmla="*/ 826277 w 2981407"/>
              <a:gd name="connsiteY3-932" fmla="*/ 0 h 3186701"/>
              <a:gd name="connsiteX4-933" fmla="*/ 2084415 w 2981407"/>
              <a:gd name="connsiteY4-934" fmla="*/ 1294704 h 3186701"/>
              <a:gd name="connsiteX5-935" fmla="*/ 2081534 w 2981407"/>
              <a:gd name="connsiteY5-936" fmla="*/ 711461 h 3186701"/>
              <a:gd name="connsiteX6-937" fmla="*/ 1871247 w 2981407"/>
              <a:gd name="connsiteY6-938" fmla="*/ 3186701 h 3186701"/>
              <a:gd name="connsiteX7-939" fmla="*/ 1237328 w 2981407"/>
              <a:gd name="connsiteY7-940" fmla="*/ 1143558 h 3186701"/>
              <a:gd name="connsiteX8-941" fmla="*/ 1130450 w 2981407"/>
              <a:gd name="connsiteY8-942" fmla="*/ 2046083 h 3186701"/>
              <a:gd name="connsiteX9-943" fmla="*/ 964195 w 2981407"/>
              <a:gd name="connsiteY9-944" fmla="*/ 1666073 h 3186701"/>
              <a:gd name="connsiteX10-945" fmla="*/ 1148733 w 2981407"/>
              <a:gd name="connsiteY10-946" fmla="*/ 3168594 h 3186701"/>
              <a:gd name="connsiteX0-947" fmla="*/ 1148733 w 2981407"/>
              <a:gd name="connsiteY0-948" fmla="*/ 3168594 h 3186701"/>
              <a:gd name="connsiteX1-949" fmla="*/ 0 w 2981407"/>
              <a:gd name="connsiteY1-950" fmla="*/ 1749200 h 3186701"/>
              <a:gd name="connsiteX2-951" fmla="*/ 449559 w 2981407"/>
              <a:gd name="connsiteY2-952" fmla="*/ 2009927 h 3186701"/>
              <a:gd name="connsiteX3-953" fmla="*/ 826277 w 2981407"/>
              <a:gd name="connsiteY3-954" fmla="*/ 0 h 3186701"/>
              <a:gd name="connsiteX4-955" fmla="*/ 2084415 w 2981407"/>
              <a:gd name="connsiteY4-956" fmla="*/ 1294704 h 3186701"/>
              <a:gd name="connsiteX5-957" fmla="*/ 2081534 w 2981407"/>
              <a:gd name="connsiteY5-958" fmla="*/ 711461 h 3186701"/>
              <a:gd name="connsiteX6-959" fmla="*/ 1871247 w 2981407"/>
              <a:gd name="connsiteY6-960" fmla="*/ 3186701 h 3186701"/>
              <a:gd name="connsiteX7-961" fmla="*/ 1237328 w 2981407"/>
              <a:gd name="connsiteY7-962" fmla="*/ 1143558 h 3186701"/>
              <a:gd name="connsiteX8-963" fmla="*/ 1130450 w 2981407"/>
              <a:gd name="connsiteY8-964" fmla="*/ 2046083 h 3186701"/>
              <a:gd name="connsiteX9-965" fmla="*/ 918927 w 2981407"/>
              <a:gd name="connsiteY9-966" fmla="*/ 1697760 h 3186701"/>
              <a:gd name="connsiteX10-967" fmla="*/ 1148733 w 2981407"/>
              <a:gd name="connsiteY10-968" fmla="*/ 3168594 h 3186701"/>
              <a:gd name="connsiteX0-969" fmla="*/ 1148733 w 2981407"/>
              <a:gd name="connsiteY0-970" fmla="*/ 3168594 h 3186701"/>
              <a:gd name="connsiteX1-971" fmla="*/ 0 w 2981407"/>
              <a:gd name="connsiteY1-972" fmla="*/ 1749200 h 3186701"/>
              <a:gd name="connsiteX2-973" fmla="*/ 449559 w 2981407"/>
              <a:gd name="connsiteY2-974" fmla="*/ 2009927 h 3186701"/>
              <a:gd name="connsiteX3-975" fmla="*/ 826277 w 2981407"/>
              <a:gd name="connsiteY3-976" fmla="*/ 0 h 3186701"/>
              <a:gd name="connsiteX4-977" fmla="*/ 2084415 w 2981407"/>
              <a:gd name="connsiteY4-978" fmla="*/ 1294704 h 3186701"/>
              <a:gd name="connsiteX5-979" fmla="*/ 2081534 w 2981407"/>
              <a:gd name="connsiteY5-980" fmla="*/ 711461 h 3186701"/>
              <a:gd name="connsiteX6-981" fmla="*/ 1871247 w 2981407"/>
              <a:gd name="connsiteY6-982" fmla="*/ 3186701 h 3186701"/>
              <a:gd name="connsiteX7-983" fmla="*/ 1237328 w 2981407"/>
              <a:gd name="connsiteY7-984" fmla="*/ 1143558 h 3186701"/>
              <a:gd name="connsiteX8-985" fmla="*/ 1130450 w 2981407"/>
              <a:gd name="connsiteY8-986" fmla="*/ 2046083 h 3186701"/>
              <a:gd name="connsiteX9-987" fmla="*/ 918927 w 2981407"/>
              <a:gd name="connsiteY9-988" fmla="*/ 1697760 h 3186701"/>
              <a:gd name="connsiteX10-989" fmla="*/ 1148733 w 2981407"/>
              <a:gd name="connsiteY10-990" fmla="*/ 3168594 h 3186701"/>
              <a:gd name="connsiteX0-991" fmla="*/ 1148733 w 2981407"/>
              <a:gd name="connsiteY0-992" fmla="*/ 3168594 h 3186701"/>
              <a:gd name="connsiteX1-993" fmla="*/ 0 w 2981407"/>
              <a:gd name="connsiteY1-994" fmla="*/ 1749200 h 3186701"/>
              <a:gd name="connsiteX2-995" fmla="*/ 449559 w 2981407"/>
              <a:gd name="connsiteY2-996" fmla="*/ 2009927 h 3186701"/>
              <a:gd name="connsiteX3-997" fmla="*/ 826277 w 2981407"/>
              <a:gd name="connsiteY3-998" fmla="*/ 0 h 3186701"/>
              <a:gd name="connsiteX4-999" fmla="*/ 2084415 w 2981407"/>
              <a:gd name="connsiteY4-1000" fmla="*/ 1294704 h 3186701"/>
              <a:gd name="connsiteX5-1001" fmla="*/ 2081534 w 2981407"/>
              <a:gd name="connsiteY5-1002" fmla="*/ 711461 h 3186701"/>
              <a:gd name="connsiteX6-1003" fmla="*/ 1871247 w 2981407"/>
              <a:gd name="connsiteY6-1004" fmla="*/ 3186701 h 3186701"/>
              <a:gd name="connsiteX7-1005" fmla="*/ 1237328 w 2981407"/>
              <a:gd name="connsiteY7-1006" fmla="*/ 1143558 h 3186701"/>
              <a:gd name="connsiteX8-1007" fmla="*/ 1130450 w 2981407"/>
              <a:gd name="connsiteY8-1008" fmla="*/ 2046083 h 3186701"/>
              <a:gd name="connsiteX9-1009" fmla="*/ 918927 w 2981407"/>
              <a:gd name="connsiteY9-1010" fmla="*/ 1697760 h 3186701"/>
              <a:gd name="connsiteX10-1011" fmla="*/ 1148733 w 2981407"/>
              <a:gd name="connsiteY10-1012" fmla="*/ 3168594 h 3186701"/>
              <a:gd name="connsiteX0-1013" fmla="*/ 1148733 w 2981407"/>
              <a:gd name="connsiteY0-1014" fmla="*/ 3168594 h 3186701"/>
              <a:gd name="connsiteX1-1015" fmla="*/ 0 w 2981407"/>
              <a:gd name="connsiteY1-1016" fmla="*/ 1749200 h 3186701"/>
              <a:gd name="connsiteX2-1017" fmla="*/ 449559 w 2981407"/>
              <a:gd name="connsiteY2-1018" fmla="*/ 2009927 h 3186701"/>
              <a:gd name="connsiteX3-1019" fmla="*/ 826277 w 2981407"/>
              <a:gd name="connsiteY3-1020" fmla="*/ 0 h 3186701"/>
              <a:gd name="connsiteX4-1021" fmla="*/ 2084415 w 2981407"/>
              <a:gd name="connsiteY4-1022" fmla="*/ 1294704 h 3186701"/>
              <a:gd name="connsiteX5-1023" fmla="*/ 2081534 w 2981407"/>
              <a:gd name="connsiteY5-1024" fmla="*/ 711461 h 3186701"/>
              <a:gd name="connsiteX6-1025" fmla="*/ 1871247 w 2981407"/>
              <a:gd name="connsiteY6-1026" fmla="*/ 3186701 h 3186701"/>
              <a:gd name="connsiteX7-1027" fmla="*/ 1237328 w 2981407"/>
              <a:gd name="connsiteY7-1028" fmla="*/ 1143558 h 3186701"/>
              <a:gd name="connsiteX8-1029" fmla="*/ 1130450 w 2981407"/>
              <a:gd name="connsiteY8-1030" fmla="*/ 2046083 h 3186701"/>
              <a:gd name="connsiteX9-1031" fmla="*/ 918927 w 2981407"/>
              <a:gd name="connsiteY9-1032" fmla="*/ 1697760 h 3186701"/>
              <a:gd name="connsiteX10-1033" fmla="*/ 1148733 w 2981407"/>
              <a:gd name="connsiteY10-1034" fmla="*/ 3168594 h 3186701"/>
              <a:gd name="connsiteX0-1035" fmla="*/ 1148733 w 2981407"/>
              <a:gd name="connsiteY0-1036" fmla="*/ 3168594 h 3186701"/>
              <a:gd name="connsiteX1-1037" fmla="*/ 0 w 2981407"/>
              <a:gd name="connsiteY1-1038" fmla="*/ 1749200 h 3186701"/>
              <a:gd name="connsiteX2-1039" fmla="*/ 449559 w 2981407"/>
              <a:gd name="connsiteY2-1040" fmla="*/ 2009927 h 3186701"/>
              <a:gd name="connsiteX3-1041" fmla="*/ 826277 w 2981407"/>
              <a:gd name="connsiteY3-1042" fmla="*/ 0 h 3186701"/>
              <a:gd name="connsiteX4-1043" fmla="*/ 2084415 w 2981407"/>
              <a:gd name="connsiteY4-1044" fmla="*/ 1294704 h 3186701"/>
              <a:gd name="connsiteX5-1045" fmla="*/ 2081534 w 2981407"/>
              <a:gd name="connsiteY5-1046" fmla="*/ 711461 h 3186701"/>
              <a:gd name="connsiteX6-1047" fmla="*/ 1871247 w 2981407"/>
              <a:gd name="connsiteY6-1048" fmla="*/ 3186701 h 3186701"/>
              <a:gd name="connsiteX7-1049" fmla="*/ 1237328 w 2981407"/>
              <a:gd name="connsiteY7-1050" fmla="*/ 1143558 h 3186701"/>
              <a:gd name="connsiteX8-1051" fmla="*/ 1130450 w 2981407"/>
              <a:gd name="connsiteY8-1052" fmla="*/ 2046083 h 3186701"/>
              <a:gd name="connsiteX9-1053" fmla="*/ 918927 w 2981407"/>
              <a:gd name="connsiteY9-1054" fmla="*/ 1697760 h 3186701"/>
              <a:gd name="connsiteX10-1055" fmla="*/ 1148733 w 2981407"/>
              <a:gd name="connsiteY10-1056" fmla="*/ 3168594 h 3186701"/>
              <a:gd name="connsiteX0-1057" fmla="*/ 1148733 w 2981407"/>
              <a:gd name="connsiteY0-1058" fmla="*/ 3168594 h 3186701"/>
              <a:gd name="connsiteX1-1059" fmla="*/ 0 w 2981407"/>
              <a:gd name="connsiteY1-1060" fmla="*/ 1749200 h 3186701"/>
              <a:gd name="connsiteX2-1061" fmla="*/ 449559 w 2981407"/>
              <a:gd name="connsiteY2-1062" fmla="*/ 2009927 h 3186701"/>
              <a:gd name="connsiteX3-1063" fmla="*/ 826277 w 2981407"/>
              <a:gd name="connsiteY3-1064" fmla="*/ 0 h 3186701"/>
              <a:gd name="connsiteX4-1065" fmla="*/ 2084415 w 2981407"/>
              <a:gd name="connsiteY4-1066" fmla="*/ 1294704 h 3186701"/>
              <a:gd name="connsiteX5-1067" fmla="*/ 2081534 w 2981407"/>
              <a:gd name="connsiteY5-1068" fmla="*/ 711461 h 3186701"/>
              <a:gd name="connsiteX6-1069" fmla="*/ 1871247 w 2981407"/>
              <a:gd name="connsiteY6-1070" fmla="*/ 3186701 h 3186701"/>
              <a:gd name="connsiteX7-1071" fmla="*/ 1237328 w 2981407"/>
              <a:gd name="connsiteY7-1072" fmla="*/ 1143558 h 3186701"/>
              <a:gd name="connsiteX8-1073" fmla="*/ 1130450 w 2981407"/>
              <a:gd name="connsiteY8-1074" fmla="*/ 2046083 h 3186701"/>
              <a:gd name="connsiteX9-1075" fmla="*/ 918927 w 2981407"/>
              <a:gd name="connsiteY9-1076" fmla="*/ 1697760 h 3186701"/>
              <a:gd name="connsiteX10-1077" fmla="*/ 1148733 w 2981407"/>
              <a:gd name="connsiteY10-1078" fmla="*/ 3168594 h 3186701"/>
              <a:gd name="connsiteX0-1079" fmla="*/ 1148733 w 2981407"/>
              <a:gd name="connsiteY0-1080" fmla="*/ 3168594 h 3186701"/>
              <a:gd name="connsiteX1-1081" fmla="*/ 0 w 2981407"/>
              <a:gd name="connsiteY1-1082" fmla="*/ 1749200 h 3186701"/>
              <a:gd name="connsiteX2-1083" fmla="*/ 449559 w 2981407"/>
              <a:gd name="connsiteY2-1084" fmla="*/ 2009927 h 3186701"/>
              <a:gd name="connsiteX3-1085" fmla="*/ 826277 w 2981407"/>
              <a:gd name="connsiteY3-1086" fmla="*/ 0 h 3186701"/>
              <a:gd name="connsiteX4-1087" fmla="*/ 2084415 w 2981407"/>
              <a:gd name="connsiteY4-1088" fmla="*/ 1294704 h 3186701"/>
              <a:gd name="connsiteX5-1089" fmla="*/ 2081534 w 2981407"/>
              <a:gd name="connsiteY5-1090" fmla="*/ 711461 h 3186701"/>
              <a:gd name="connsiteX6-1091" fmla="*/ 1871247 w 2981407"/>
              <a:gd name="connsiteY6-1092" fmla="*/ 3186701 h 3186701"/>
              <a:gd name="connsiteX7-1093" fmla="*/ 1237328 w 2981407"/>
              <a:gd name="connsiteY7-1094" fmla="*/ 1143558 h 3186701"/>
              <a:gd name="connsiteX8-1095" fmla="*/ 1130450 w 2981407"/>
              <a:gd name="connsiteY8-1096" fmla="*/ 2046083 h 3186701"/>
              <a:gd name="connsiteX9-1097" fmla="*/ 918927 w 2981407"/>
              <a:gd name="connsiteY9-1098" fmla="*/ 1697760 h 3186701"/>
              <a:gd name="connsiteX10-1099" fmla="*/ 1148733 w 2981407"/>
              <a:gd name="connsiteY10-1100" fmla="*/ 3168594 h 3186701"/>
              <a:gd name="connsiteX0-1101" fmla="*/ 1148733 w 2897156"/>
              <a:gd name="connsiteY0-1102" fmla="*/ 3168594 h 3173121"/>
              <a:gd name="connsiteX1-1103" fmla="*/ 0 w 2897156"/>
              <a:gd name="connsiteY1-1104" fmla="*/ 1749200 h 3173121"/>
              <a:gd name="connsiteX2-1105" fmla="*/ 449559 w 2897156"/>
              <a:gd name="connsiteY2-1106" fmla="*/ 2009927 h 3173121"/>
              <a:gd name="connsiteX3-1107" fmla="*/ 826277 w 2897156"/>
              <a:gd name="connsiteY3-1108" fmla="*/ 0 h 3173121"/>
              <a:gd name="connsiteX4-1109" fmla="*/ 2084415 w 2897156"/>
              <a:gd name="connsiteY4-1110" fmla="*/ 1294704 h 3173121"/>
              <a:gd name="connsiteX5-1111" fmla="*/ 2081534 w 2897156"/>
              <a:gd name="connsiteY5-1112" fmla="*/ 711461 h 3173121"/>
              <a:gd name="connsiteX6-1113" fmla="*/ 1581537 w 2897156"/>
              <a:gd name="connsiteY6-1114" fmla="*/ 3173121 h 3173121"/>
              <a:gd name="connsiteX7-1115" fmla="*/ 1237328 w 2897156"/>
              <a:gd name="connsiteY7-1116" fmla="*/ 1143558 h 3173121"/>
              <a:gd name="connsiteX8-1117" fmla="*/ 1130450 w 2897156"/>
              <a:gd name="connsiteY8-1118" fmla="*/ 2046083 h 3173121"/>
              <a:gd name="connsiteX9-1119" fmla="*/ 918927 w 2897156"/>
              <a:gd name="connsiteY9-1120" fmla="*/ 1697760 h 3173121"/>
              <a:gd name="connsiteX10-1121" fmla="*/ 1148733 w 2897156"/>
              <a:gd name="connsiteY10-1122" fmla="*/ 3168594 h 3173121"/>
              <a:gd name="connsiteX0-1123" fmla="*/ 1148733 w 2969045"/>
              <a:gd name="connsiteY0-1124" fmla="*/ 3168594 h 3173121"/>
              <a:gd name="connsiteX1-1125" fmla="*/ 0 w 2969045"/>
              <a:gd name="connsiteY1-1126" fmla="*/ 1749200 h 3173121"/>
              <a:gd name="connsiteX2-1127" fmla="*/ 449559 w 2969045"/>
              <a:gd name="connsiteY2-1128" fmla="*/ 2009927 h 3173121"/>
              <a:gd name="connsiteX3-1129" fmla="*/ 826277 w 2969045"/>
              <a:gd name="connsiteY3-1130" fmla="*/ 0 h 3173121"/>
              <a:gd name="connsiteX4-1131" fmla="*/ 2084415 w 2969045"/>
              <a:gd name="connsiteY4-1132" fmla="*/ 1294704 h 3173121"/>
              <a:gd name="connsiteX5-1133" fmla="*/ 2081534 w 2969045"/>
              <a:gd name="connsiteY5-1134" fmla="*/ 711461 h 3173121"/>
              <a:gd name="connsiteX6-1135" fmla="*/ 1581537 w 2969045"/>
              <a:gd name="connsiteY6-1136" fmla="*/ 3173121 h 3173121"/>
              <a:gd name="connsiteX7-1137" fmla="*/ 1237328 w 2969045"/>
              <a:gd name="connsiteY7-1138" fmla="*/ 1143558 h 3173121"/>
              <a:gd name="connsiteX8-1139" fmla="*/ 1130450 w 2969045"/>
              <a:gd name="connsiteY8-1140" fmla="*/ 2046083 h 3173121"/>
              <a:gd name="connsiteX9-1141" fmla="*/ 918927 w 2969045"/>
              <a:gd name="connsiteY9-1142" fmla="*/ 1697760 h 3173121"/>
              <a:gd name="connsiteX10-1143" fmla="*/ 1148733 w 2969045"/>
              <a:gd name="connsiteY10-1144" fmla="*/ 3168594 h 3173121"/>
              <a:gd name="connsiteX0-1145" fmla="*/ 1148733 w 2969045"/>
              <a:gd name="connsiteY0-1146" fmla="*/ 3168594 h 3173121"/>
              <a:gd name="connsiteX1-1147" fmla="*/ 0 w 2969045"/>
              <a:gd name="connsiteY1-1148" fmla="*/ 1749200 h 3173121"/>
              <a:gd name="connsiteX2-1149" fmla="*/ 449559 w 2969045"/>
              <a:gd name="connsiteY2-1150" fmla="*/ 2009927 h 3173121"/>
              <a:gd name="connsiteX3-1151" fmla="*/ 826277 w 2969045"/>
              <a:gd name="connsiteY3-1152" fmla="*/ 0 h 3173121"/>
              <a:gd name="connsiteX4-1153" fmla="*/ 2084415 w 2969045"/>
              <a:gd name="connsiteY4-1154" fmla="*/ 1294704 h 3173121"/>
              <a:gd name="connsiteX5-1155" fmla="*/ 2081534 w 2969045"/>
              <a:gd name="connsiteY5-1156" fmla="*/ 711461 h 3173121"/>
              <a:gd name="connsiteX6-1157" fmla="*/ 1581537 w 2969045"/>
              <a:gd name="connsiteY6-1158" fmla="*/ 3173121 h 3173121"/>
              <a:gd name="connsiteX7-1159" fmla="*/ 1237328 w 2969045"/>
              <a:gd name="connsiteY7-1160" fmla="*/ 1143558 h 3173121"/>
              <a:gd name="connsiteX8-1161" fmla="*/ 1130450 w 2969045"/>
              <a:gd name="connsiteY8-1162" fmla="*/ 2046083 h 3173121"/>
              <a:gd name="connsiteX9-1163" fmla="*/ 918927 w 2969045"/>
              <a:gd name="connsiteY9-1164" fmla="*/ 1697760 h 3173121"/>
              <a:gd name="connsiteX10-1165" fmla="*/ 1148733 w 2969045"/>
              <a:gd name="connsiteY10-1166" fmla="*/ 3168594 h 3173121"/>
              <a:gd name="connsiteX0-1167" fmla="*/ 1148733 w 2969045"/>
              <a:gd name="connsiteY0-1168" fmla="*/ 3168594 h 3173121"/>
              <a:gd name="connsiteX1-1169" fmla="*/ 0 w 2969045"/>
              <a:gd name="connsiteY1-1170" fmla="*/ 1749200 h 3173121"/>
              <a:gd name="connsiteX2-1171" fmla="*/ 449559 w 2969045"/>
              <a:gd name="connsiteY2-1172" fmla="*/ 2009927 h 3173121"/>
              <a:gd name="connsiteX3-1173" fmla="*/ 826277 w 2969045"/>
              <a:gd name="connsiteY3-1174" fmla="*/ 0 h 3173121"/>
              <a:gd name="connsiteX4-1175" fmla="*/ 2084415 w 2969045"/>
              <a:gd name="connsiteY4-1176" fmla="*/ 1294704 h 3173121"/>
              <a:gd name="connsiteX5-1177" fmla="*/ 2081534 w 2969045"/>
              <a:gd name="connsiteY5-1178" fmla="*/ 711461 h 3173121"/>
              <a:gd name="connsiteX6-1179" fmla="*/ 1581537 w 2969045"/>
              <a:gd name="connsiteY6-1180" fmla="*/ 3173121 h 3173121"/>
              <a:gd name="connsiteX7-1181" fmla="*/ 1237328 w 2969045"/>
              <a:gd name="connsiteY7-1182" fmla="*/ 1143558 h 3173121"/>
              <a:gd name="connsiteX8-1183" fmla="*/ 1288886 w 2969045"/>
              <a:gd name="connsiteY8-1184" fmla="*/ 2367481 h 3173121"/>
              <a:gd name="connsiteX9-1185" fmla="*/ 918927 w 2969045"/>
              <a:gd name="connsiteY9-1186" fmla="*/ 1697760 h 3173121"/>
              <a:gd name="connsiteX10-1187" fmla="*/ 1148733 w 2969045"/>
              <a:gd name="connsiteY10-1188" fmla="*/ 3168594 h 3173121"/>
              <a:gd name="connsiteX0-1189" fmla="*/ 1148733 w 2969045"/>
              <a:gd name="connsiteY0-1190" fmla="*/ 3168594 h 3173121"/>
              <a:gd name="connsiteX1-1191" fmla="*/ 0 w 2969045"/>
              <a:gd name="connsiteY1-1192" fmla="*/ 1749200 h 3173121"/>
              <a:gd name="connsiteX2-1193" fmla="*/ 449559 w 2969045"/>
              <a:gd name="connsiteY2-1194" fmla="*/ 2009927 h 3173121"/>
              <a:gd name="connsiteX3-1195" fmla="*/ 826277 w 2969045"/>
              <a:gd name="connsiteY3-1196" fmla="*/ 0 h 3173121"/>
              <a:gd name="connsiteX4-1197" fmla="*/ 2084415 w 2969045"/>
              <a:gd name="connsiteY4-1198" fmla="*/ 1294704 h 3173121"/>
              <a:gd name="connsiteX5-1199" fmla="*/ 2081534 w 2969045"/>
              <a:gd name="connsiteY5-1200" fmla="*/ 711461 h 3173121"/>
              <a:gd name="connsiteX6-1201" fmla="*/ 1581537 w 2969045"/>
              <a:gd name="connsiteY6-1202" fmla="*/ 3173121 h 3173121"/>
              <a:gd name="connsiteX7-1203" fmla="*/ 1237328 w 2969045"/>
              <a:gd name="connsiteY7-1204" fmla="*/ 1143558 h 3173121"/>
              <a:gd name="connsiteX8-1205" fmla="*/ 1162138 w 2969045"/>
              <a:gd name="connsiteY8-1206" fmla="*/ 2408222 h 3173121"/>
              <a:gd name="connsiteX9-1207" fmla="*/ 918927 w 2969045"/>
              <a:gd name="connsiteY9-1208" fmla="*/ 1697760 h 3173121"/>
              <a:gd name="connsiteX10-1209" fmla="*/ 1148733 w 2969045"/>
              <a:gd name="connsiteY10-1210" fmla="*/ 3168594 h 3173121"/>
              <a:gd name="connsiteX0-1211" fmla="*/ 1148733 w 2969045"/>
              <a:gd name="connsiteY0-1212" fmla="*/ 3168594 h 3173121"/>
              <a:gd name="connsiteX1-1213" fmla="*/ 0 w 2969045"/>
              <a:gd name="connsiteY1-1214" fmla="*/ 1749200 h 3173121"/>
              <a:gd name="connsiteX2-1215" fmla="*/ 449559 w 2969045"/>
              <a:gd name="connsiteY2-1216" fmla="*/ 2009927 h 3173121"/>
              <a:gd name="connsiteX3-1217" fmla="*/ 826277 w 2969045"/>
              <a:gd name="connsiteY3-1218" fmla="*/ 0 h 3173121"/>
              <a:gd name="connsiteX4-1219" fmla="*/ 2084415 w 2969045"/>
              <a:gd name="connsiteY4-1220" fmla="*/ 1294704 h 3173121"/>
              <a:gd name="connsiteX5-1221" fmla="*/ 2081534 w 2969045"/>
              <a:gd name="connsiteY5-1222" fmla="*/ 711461 h 3173121"/>
              <a:gd name="connsiteX6-1223" fmla="*/ 1581537 w 2969045"/>
              <a:gd name="connsiteY6-1224" fmla="*/ 3173121 h 3173121"/>
              <a:gd name="connsiteX7-1225" fmla="*/ 1237328 w 2969045"/>
              <a:gd name="connsiteY7-1226" fmla="*/ 1143558 h 3173121"/>
              <a:gd name="connsiteX8-1227" fmla="*/ 1162138 w 2969045"/>
              <a:gd name="connsiteY8-1228" fmla="*/ 2408222 h 3173121"/>
              <a:gd name="connsiteX9-1229" fmla="*/ 918927 w 2969045"/>
              <a:gd name="connsiteY9-1230" fmla="*/ 1697760 h 3173121"/>
              <a:gd name="connsiteX10-1231" fmla="*/ 1148733 w 2969045"/>
              <a:gd name="connsiteY10-1232" fmla="*/ 3168594 h 3173121"/>
              <a:gd name="connsiteX0-1233" fmla="*/ 1148733 w 2969045"/>
              <a:gd name="connsiteY0-1234" fmla="*/ 3168594 h 3173121"/>
              <a:gd name="connsiteX1-1235" fmla="*/ 0 w 2969045"/>
              <a:gd name="connsiteY1-1236" fmla="*/ 1749200 h 3173121"/>
              <a:gd name="connsiteX2-1237" fmla="*/ 449559 w 2969045"/>
              <a:gd name="connsiteY2-1238" fmla="*/ 2009927 h 3173121"/>
              <a:gd name="connsiteX3-1239" fmla="*/ 826277 w 2969045"/>
              <a:gd name="connsiteY3-1240" fmla="*/ 0 h 3173121"/>
              <a:gd name="connsiteX4-1241" fmla="*/ 2084415 w 2969045"/>
              <a:gd name="connsiteY4-1242" fmla="*/ 1294704 h 3173121"/>
              <a:gd name="connsiteX5-1243" fmla="*/ 2081534 w 2969045"/>
              <a:gd name="connsiteY5-1244" fmla="*/ 711461 h 3173121"/>
              <a:gd name="connsiteX6-1245" fmla="*/ 1581537 w 2969045"/>
              <a:gd name="connsiteY6-1246" fmla="*/ 3173121 h 3173121"/>
              <a:gd name="connsiteX7-1247" fmla="*/ 1237328 w 2969045"/>
              <a:gd name="connsiteY7-1248" fmla="*/ 1143558 h 3173121"/>
              <a:gd name="connsiteX8-1249" fmla="*/ 1162138 w 2969045"/>
              <a:gd name="connsiteY8-1250" fmla="*/ 2408222 h 3173121"/>
              <a:gd name="connsiteX9-1251" fmla="*/ 918927 w 2969045"/>
              <a:gd name="connsiteY9-1252" fmla="*/ 1697760 h 3173121"/>
              <a:gd name="connsiteX10-1253" fmla="*/ 1148733 w 2969045"/>
              <a:gd name="connsiteY10-1254" fmla="*/ 3168594 h 3173121"/>
              <a:gd name="connsiteX0-1255" fmla="*/ 1148733 w 2969045"/>
              <a:gd name="connsiteY0-1256" fmla="*/ 3168594 h 3173121"/>
              <a:gd name="connsiteX1-1257" fmla="*/ 0 w 2969045"/>
              <a:gd name="connsiteY1-1258" fmla="*/ 1749200 h 3173121"/>
              <a:gd name="connsiteX2-1259" fmla="*/ 449559 w 2969045"/>
              <a:gd name="connsiteY2-1260" fmla="*/ 2009927 h 3173121"/>
              <a:gd name="connsiteX3-1261" fmla="*/ 826277 w 2969045"/>
              <a:gd name="connsiteY3-1262" fmla="*/ 0 h 3173121"/>
              <a:gd name="connsiteX4-1263" fmla="*/ 2084415 w 2969045"/>
              <a:gd name="connsiteY4-1264" fmla="*/ 1294704 h 3173121"/>
              <a:gd name="connsiteX5-1265" fmla="*/ 2081534 w 2969045"/>
              <a:gd name="connsiteY5-1266" fmla="*/ 711461 h 3173121"/>
              <a:gd name="connsiteX6-1267" fmla="*/ 1581537 w 2969045"/>
              <a:gd name="connsiteY6-1268" fmla="*/ 3173121 h 3173121"/>
              <a:gd name="connsiteX7-1269" fmla="*/ 1237328 w 2969045"/>
              <a:gd name="connsiteY7-1270" fmla="*/ 1143558 h 3173121"/>
              <a:gd name="connsiteX8-1271" fmla="*/ 1162138 w 2969045"/>
              <a:gd name="connsiteY8-1272" fmla="*/ 2408222 h 3173121"/>
              <a:gd name="connsiteX9-1273" fmla="*/ 918927 w 2969045"/>
              <a:gd name="connsiteY9-1274" fmla="*/ 1697760 h 3173121"/>
              <a:gd name="connsiteX10-1275" fmla="*/ 1148733 w 2969045"/>
              <a:gd name="connsiteY10-1276" fmla="*/ 3168594 h 3173121"/>
              <a:gd name="connsiteX0-1277" fmla="*/ 1148733 w 2969045"/>
              <a:gd name="connsiteY0-1278" fmla="*/ 3168594 h 3173121"/>
              <a:gd name="connsiteX1-1279" fmla="*/ 0 w 2969045"/>
              <a:gd name="connsiteY1-1280" fmla="*/ 1749200 h 3173121"/>
              <a:gd name="connsiteX2-1281" fmla="*/ 449559 w 2969045"/>
              <a:gd name="connsiteY2-1282" fmla="*/ 2009927 h 3173121"/>
              <a:gd name="connsiteX3-1283" fmla="*/ 826277 w 2969045"/>
              <a:gd name="connsiteY3-1284" fmla="*/ 0 h 3173121"/>
              <a:gd name="connsiteX4-1285" fmla="*/ 2084415 w 2969045"/>
              <a:gd name="connsiteY4-1286" fmla="*/ 1294704 h 3173121"/>
              <a:gd name="connsiteX5-1287" fmla="*/ 2081534 w 2969045"/>
              <a:gd name="connsiteY5-1288" fmla="*/ 711461 h 3173121"/>
              <a:gd name="connsiteX6-1289" fmla="*/ 1581537 w 2969045"/>
              <a:gd name="connsiteY6-1290" fmla="*/ 3173121 h 3173121"/>
              <a:gd name="connsiteX7-1291" fmla="*/ 1237328 w 2969045"/>
              <a:gd name="connsiteY7-1292" fmla="*/ 1143558 h 3173121"/>
              <a:gd name="connsiteX8-1293" fmla="*/ 1162138 w 2969045"/>
              <a:gd name="connsiteY8-1294" fmla="*/ 2408222 h 3173121"/>
              <a:gd name="connsiteX9-1295" fmla="*/ 918927 w 2969045"/>
              <a:gd name="connsiteY9-1296" fmla="*/ 1697760 h 3173121"/>
              <a:gd name="connsiteX10-1297" fmla="*/ 1148733 w 2969045"/>
              <a:gd name="connsiteY10-1298" fmla="*/ 3168594 h 3173121"/>
              <a:gd name="connsiteX0-1299" fmla="*/ 1148733 w 2969045"/>
              <a:gd name="connsiteY0-1300" fmla="*/ 3168594 h 3173121"/>
              <a:gd name="connsiteX1-1301" fmla="*/ 0 w 2969045"/>
              <a:gd name="connsiteY1-1302" fmla="*/ 1749200 h 3173121"/>
              <a:gd name="connsiteX2-1303" fmla="*/ 449559 w 2969045"/>
              <a:gd name="connsiteY2-1304" fmla="*/ 2009927 h 3173121"/>
              <a:gd name="connsiteX3-1305" fmla="*/ 826277 w 2969045"/>
              <a:gd name="connsiteY3-1306" fmla="*/ 0 h 3173121"/>
              <a:gd name="connsiteX4-1307" fmla="*/ 2084415 w 2969045"/>
              <a:gd name="connsiteY4-1308" fmla="*/ 1294704 h 3173121"/>
              <a:gd name="connsiteX5-1309" fmla="*/ 2081534 w 2969045"/>
              <a:gd name="connsiteY5-1310" fmla="*/ 711461 h 3173121"/>
              <a:gd name="connsiteX6-1311" fmla="*/ 1581537 w 2969045"/>
              <a:gd name="connsiteY6-1312" fmla="*/ 3173121 h 3173121"/>
              <a:gd name="connsiteX7-1313" fmla="*/ 1237328 w 2969045"/>
              <a:gd name="connsiteY7-1314" fmla="*/ 1143558 h 3173121"/>
              <a:gd name="connsiteX8-1315" fmla="*/ 1162138 w 2969045"/>
              <a:gd name="connsiteY8-1316" fmla="*/ 2408222 h 3173121"/>
              <a:gd name="connsiteX9-1317" fmla="*/ 918927 w 2969045"/>
              <a:gd name="connsiteY9-1318" fmla="*/ 1697760 h 3173121"/>
              <a:gd name="connsiteX10-1319" fmla="*/ 1148733 w 2969045"/>
              <a:gd name="connsiteY10-1320" fmla="*/ 3168594 h 3173121"/>
              <a:gd name="connsiteX0-1321" fmla="*/ 1148733 w 2969045"/>
              <a:gd name="connsiteY0-1322" fmla="*/ 3168594 h 3173121"/>
              <a:gd name="connsiteX1-1323" fmla="*/ 0 w 2969045"/>
              <a:gd name="connsiteY1-1324" fmla="*/ 1749200 h 3173121"/>
              <a:gd name="connsiteX2-1325" fmla="*/ 449559 w 2969045"/>
              <a:gd name="connsiteY2-1326" fmla="*/ 2009927 h 3173121"/>
              <a:gd name="connsiteX3-1327" fmla="*/ 826277 w 2969045"/>
              <a:gd name="connsiteY3-1328" fmla="*/ 0 h 3173121"/>
              <a:gd name="connsiteX4-1329" fmla="*/ 2084415 w 2969045"/>
              <a:gd name="connsiteY4-1330" fmla="*/ 1294704 h 3173121"/>
              <a:gd name="connsiteX5-1331" fmla="*/ 2081534 w 2969045"/>
              <a:gd name="connsiteY5-1332" fmla="*/ 711461 h 3173121"/>
              <a:gd name="connsiteX6-1333" fmla="*/ 1581537 w 2969045"/>
              <a:gd name="connsiteY6-1334" fmla="*/ 3173121 h 3173121"/>
              <a:gd name="connsiteX7-1335" fmla="*/ 1237328 w 2969045"/>
              <a:gd name="connsiteY7-1336" fmla="*/ 1143558 h 3173121"/>
              <a:gd name="connsiteX8-1337" fmla="*/ 1162138 w 2969045"/>
              <a:gd name="connsiteY8-1338" fmla="*/ 2408222 h 3173121"/>
              <a:gd name="connsiteX9-1339" fmla="*/ 918927 w 2969045"/>
              <a:gd name="connsiteY9-1340" fmla="*/ 1697760 h 3173121"/>
              <a:gd name="connsiteX10-1341" fmla="*/ 1148733 w 2969045"/>
              <a:gd name="connsiteY10-1342" fmla="*/ 3168594 h 3173121"/>
              <a:gd name="connsiteX0-1343" fmla="*/ 1148733 w 2969045"/>
              <a:gd name="connsiteY0-1344" fmla="*/ 3168594 h 3173121"/>
              <a:gd name="connsiteX1-1345" fmla="*/ 0 w 2969045"/>
              <a:gd name="connsiteY1-1346" fmla="*/ 1749200 h 3173121"/>
              <a:gd name="connsiteX2-1347" fmla="*/ 449559 w 2969045"/>
              <a:gd name="connsiteY2-1348" fmla="*/ 2009927 h 3173121"/>
              <a:gd name="connsiteX3-1349" fmla="*/ 826277 w 2969045"/>
              <a:gd name="connsiteY3-1350" fmla="*/ 0 h 3173121"/>
              <a:gd name="connsiteX4-1351" fmla="*/ 2084415 w 2969045"/>
              <a:gd name="connsiteY4-1352" fmla="*/ 1294704 h 3173121"/>
              <a:gd name="connsiteX5-1353" fmla="*/ 2081534 w 2969045"/>
              <a:gd name="connsiteY5-1354" fmla="*/ 711461 h 3173121"/>
              <a:gd name="connsiteX6-1355" fmla="*/ 1581537 w 2969045"/>
              <a:gd name="connsiteY6-1356" fmla="*/ 3173121 h 3173121"/>
              <a:gd name="connsiteX7-1357" fmla="*/ 1237328 w 2969045"/>
              <a:gd name="connsiteY7-1358" fmla="*/ 1143558 h 3173121"/>
              <a:gd name="connsiteX8-1359" fmla="*/ 1162138 w 2969045"/>
              <a:gd name="connsiteY8-1360" fmla="*/ 2408222 h 3173121"/>
              <a:gd name="connsiteX9-1361" fmla="*/ 918927 w 2969045"/>
              <a:gd name="connsiteY9-1362" fmla="*/ 1697760 h 3173121"/>
              <a:gd name="connsiteX10-1363" fmla="*/ 1148733 w 2969045"/>
              <a:gd name="connsiteY10-1364" fmla="*/ 3168594 h 31731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Freeform 55"/>
          <p:cNvSpPr/>
          <p:nvPr/>
        </p:nvSpPr>
        <p:spPr>
          <a:xfrm>
            <a:off x="7564755" y="4346575"/>
            <a:ext cx="213995" cy="56324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/>
          <p:cNvSpPr>
            <a:spLocks noChangeAspect="1"/>
          </p:cNvSpPr>
          <p:nvPr/>
        </p:nvSpPr>
        <p:spPr>
          <a:xfrm rot="10800000">
            <a:off x="4233545" y="5153660"/>
            <a:ext cx="443230" cy="480695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11" name="Picture 10" descr="30"/>
          <p:cNvPicPr>
            <a:picLocks noChangeAspect="1"/>
          </p:cNvPicPr>
          <p:nvPr/>
        </p:nvPicPr>
        <p:blipFill>
          <a:blip r:embed="rId2"/>
          <a:srcRect l="7727" t="7866" r="83879" b="87535"/>
          <a:stretch>
            <a:fillRect/>
          </a:stretch>
        </p:blipFill>
        <p:spPr>
          <a:xfrm>
            <a:off x="7275830" y="5736590"/>
            <a:ext cx="1688465" cy="520065"/>
          </a:xfrm>
          <a:prstGeom prst="rect">
            <a:avLst/>
          </a:prstGeom>
        </p:spPr>
      </p:pic>
      <p:pic>
        <p:nvPicPr>
          <p:cNvPr id="12" name="Picture 11" descr="3"/>
          <p:cNvPicPr>
            <a:picLocks noChangeAspect="1"/>
          </p:cNvPicPr>
          <p:nvPr/>
        </p:nvPicPr>
        <p:blipFill>
          <a:blip r:embed="rId3"/>
          <a:srcRect l="8216" t="8324" r="89787" b="88273"/>
          <a:stretch>
            <a:fillRect/>
          </a:stretch>
        </p:blipFill>
        <p:spPr>
          <a:xfrm>
            <a:off x="9437370" y="5735320"/>
            <a:ext cx="550380" cy="52120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11" idx="3"/>
            <a:endCxn id="12" idx="1"/>
          </p:cNvCxnSpPr>
          <p:nvPr/>
        </p:nvCxnSpPr>
        <p:spPr>
          <a:xfrm flipV="1">
            <a:off x="8964295" y="5996305"/>
            <a:ext cx="473075" cy="635"/>
          </a:xfrm>
          <a:prstGeom prst="straightConnector1">
            <a:avLst/>
          </a:prstGeom>
          <a:ln>
            <a:solidFill>
              <a:srgbClr val="40404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307" y="1051560"/>
            <a:ext cx="5477705" cy="5806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3674" y="1355374"/>
            <a:ext cx="5645338" cy="4910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5016" y="1051561"/>
            <a:ext cx="6588629" cy="580643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808355" y="1051560"/>
            <a:ext cx="4443095" cy="791210"/>
            <a:chOff x="1273" y="1656"/>
            <a:chExt cx="6997" cy="1246"/>
          </a:xfrm>
        </p:grpSpPr>
        <p:sp>
          <p:nvSpPr>
            <p:cNvPr id="3" name="Oval 2"/>
            <p:cNvSpPr/>
            <p:nvPr/>
          </p:nvSpPr>
          <p:spPr>
            <a:xfrm>
              <a:off x="1273" y="1656"/>
              <a:ext cx="1247" cy="12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744" y="1890"/>
              <a:ext cx="5526" cy="833"/>
              <a:chOff x="1772309" y="4307149"/>
              <a:chExt cx="3478810" cy="528955"/>
            </a:xfrm>
          </p:grpSpPr>
          <p:sp>
            <p:nvSpPr>
              <p:cNvPr id="7" name="TextBox 20"/>
              <p:cNvSpPr txBox="1"/>
              <p:nvPr/>
            </p:nvSpPr>
            <p:spPr>
              <a:xfrm>
                <a:off x="1794343" y="4560514"/>
                <a:ext cx="3456776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certbot --nginx -d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anose="020B0604020202020204" pitchFamily="34" charset="0"/>
                  </a:rPr>
                  <a:t>recky.instructype.com</a:t>
                </a:r>
                <a:endPara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21"/>
              <p:cNvSpPr txBox="1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2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EKSEKUSI</a:t>
                </a:r>
              </a:p>
            </p:txBody>
          </p:sp>
        </p:grpSp>
        <p:sp>
          <p:nvSpPr>
            <p:cNvPr id="95" name="Freeform 55"/>
            <p:cNvSpPr/>
            <p:nvPr/>
          </p:nvSpPr>
          <p:spPr>
            <a:xfrm>
              <a:off x="1728" y="1836"/>
              <a:ext cx="337" cy="887"/>
            </a:xfrm>
            <a:custGeom>
              <a:avLst/>
              <a:gdLst/>
              <a:ahLst/>
              <a:cxnLst/>
              <a:rect l="l" t="t" r="r" b="b"/>
              <a:pathLst>
                <a:path w="1060423" h="2598393">
                  <a:moveTo>
                    <a:pt x="511607" y="1989888"/>
                  </a:moveTo>
                  <a:cubicBezTo>
                    <a:pt x="421916" y="2038892"/>
                    <a:pt x="392123" y="2248491"/>
                    <a:pt x="577615" y="2379095"/>
                  </a:cubicBezTo>
                  <a:cubicBezTo>
                    <a:pt x="531205" y="2257454"/>
                    <a:pt x="562054" y="2197447"/>
                    <a:pt x="592034" y="2136572"/>
                  </a:cubicBezTo>
                  <a:cubicBezTo>
                    <a:pt x="592534" y="2167519"/>
                    <a:pt x="560915" y="2234057"/>
                    <a:pt x="638675" y="2272816"/>
                  </a:cubicBezTo>
                  <a:cubicBezTo>
                    <a:pt x="602283" y="2156226"/>
                    <a:pt x="756001" y="2119500"/>
                    <a:pt x="594605" y="1990756"/>
                  </a:cubicBezTo>
                  <a:cubicBezTo>
                    <a:pt x="828052" y="2024484"/>
                    <a:pt x="759407" y="2143283"/>
                    <a:pt x="814896" y="2262952"/>
                  </a:cubicBezTo>
                  <a:cubicBezTo>
                    <a:pt x="774295" y="2270013"/>
                    <a:pt x="715464" y="2161619"/>
                    <a:pt x="728685" y="2212952"/>
                  </a:cubicBezTo>
                  <a:cubicBezTo>
                    <a:pt x="798068" y="2415798"/>
                    <a:pt x="590532" y="2421590"/>
                    <a:pt x="656442" y="2598393"/>
                  </a:cubicBezTo>
                  <a:cubicBezTo>
                    <a:pt x="451592" y="2586815"/>
                    <a:pt x="511509" y="2396411"/>
                    <a:pt x="415171" y="2350110"/>
                  </a:cubicBezTo>
                  <a:cubicBezTo>
                    <a:pt x="389023" y="2345435"/>
                    <a:pt x="357666" y="2366802"/>
                    <a:pt x="415723" y="2461957"/>
                  </a:cubicBezTo>
                  <a:cubicBezTo>
                    <a:pt x="77590" y="2209980"/>
                    <a:pt x="314998" y="2004011"/>
                    <a:pt x="511607" y="1989888"/>
                  </a:cubicBezTo>
                  <a:close/>
                  <a:moveTo>
                    <a:pt x="344786" y="1884983"/>
                  </a:moveTo>
                  <a:lnTo>
                    <a:pt x="722598" y="1884983"/>
                  </a:lnTo>
                  <a:cubicBezTo>
                    <a:pt x="716460" y="1906965"/>
                    <a:pt x="711917" y="1928321"/>
                    <a:pt x="707988" y="1948728"/>
                  </a:cubicBezTo>
                  <a:lnTo>
                    <a:pt x="357819" y="1948059"/>
                  </a:lnTo>
                  <a:close/>
                  <a:moveTo>
                    <a:pt x="530212" y="651224"/>
                  </a:moveTo>
                  <a:cubicBezTo>
                    <a:pt x="585486" y="651224"/>
                    <a:pt x="630294" y="696033"/>
                    <a:pt x="630294" y="751307"/>
                  </a:cubicBezTo>
                  <a:cubicBezTo>
                    <a:pt x="630294" y="806581"/>
                    <a:pt x="585486" y="851389"/>
                    <a:pt x="530212" y="851389"/>
                  </a:cubicBezTo>
                  <a:cubicBezTo>
                    <a:pt x="474938" y="851389"/>
                    <a:pt x="430129" y="806581"/>
                    <a:pt x="430129" y="751307"/>
                  </a:cubicBezTo>
                  <a:cubicBezTo>
                    <a:pt x="430129" y="696033"/>
                    <a:pt x="474938" y="651224"/>
                    <a:pt x="530212" y="651224"/>
                  </a:cubicBezTo>
                  <a:close/>
                  <a:moveTo>
                    <a:pt x="530212" y="551141"/>
                  </a:moveTo>
                  <a:cubicBezTo>
                    <a:pt x="419664" y="551141"/>
                    <a:pt x="330046" y="640759"/>
                    <a:pt x="330046" y="751307"/>
                  </a:cubicBezTo>
                  <a:cubicBezTo>
                    <a:pt x="330046" y="861855"/>
                    <a:pt x="419664" y="951472"/>
                    <a:pt x="530212" y="951472"/>
                  </a:cubicBezTo>
                  <a:cubicBezTo>
                    <a:pt x="640760" y="951472"/>
                    <a:pt x="730377" y="861855"/>
                    <a:pt x="730377" y="751307"/>
                  </a:cubicBezTo>
                  <a:cubicBezTo>
                    <a:pt x="730377" y="640759"/>
                    <a:pt x="640760" y="551141"/>
                    <a:pt x="530212" y="551141"/>
                  </a:cubicBezTo>
                  <a:close/>
                  <a:moveTo>
                    <a:pt x="286245" y="353827"/>
                  </a:moveTo>
                  <a:cubicBezTo>
                    <a:pt x="438132" y="439406"/>
                    <a:pt x="623290" y="440561"/>
                    <a:pt x="776100" y="356932"/>
                  </a:cubicBezTo>
                  <a:cubicBezTo>
                    <a:pt x="941305" y="720175"/>
                    <a:pt x="898096" y="1115325"/>
                    <a:pt x="825241" y="1447764"/>
                  </a:cubicBezTo>
                  <a:lnTo>
                    <a:pt x="1060423" y="1673413"/>
                  </a:lnTo>
                  <a:lnTo>
                    <a:pt x="1021935" y="1978110"/>
                  </a:lnTo>
                  <a:lnTo>
                    <a:pt x="745125" y="1786699"/>
                  </a:lnTo>
                  <a:lnTo>
                    <a:pt x="734250" y="1834148"/>
                  </a:lnTo>
                  <a:lnTo>
                    <a:pt x="332991" y="1834148"/>
                  </a:lnTo>
                  <a:cubicBezTo>
                    <a:pt x="330005" y="1820736"/>
                    <a:pt x="326662" y="1807037"/>
                    <a:pt x="323192" y="1793020"/>
                  </a:cubicBezTo>
                  <a:lnTo>
                    <a:pt x="38489" y="1989888"/>
                  </a:lnTo>
                  <a:lnTo>
                    <a:pt x="0" y="1685191"/>
                  </a:lnTo>
                  <a:lnTo>
                    <a:pt x="237343" y="1457469"/>
                  </a:lnTo>
                  <a:lnTo>
                    <a:pt x="238009" y="1459571"/>
                  </a:lnTo>
                  <a:lnTo>
                    <a:pt x="242012" y="1446515"/>
                  </a:lnTo>
                  <a:cubicBezTo>
                    <a:pt x="171205" y="1115067"/>
                    <a:pt x="127758" y="714059"/>
                    <a:pt x="286245" y="353827"/>
                  </a:cubicBezTo>
                  <a:close/>
                  <a:moveTo>
                    <a:pt x="527942" y="0"/>
                  </a:moveTo>
                  <a:cubicBezTo>
                    <a:pt x="622760" y="95693"/>
                    <a:pt x="695048" y="196745"/>
                    <a:pt x="748164" y="301374"/>
                  </a:cubicBezTo>
                  <a:cubicBezTo>
                    <a:pt x="612692" y="376844"/>
                    <a:pt x="447588" y="375495"/>
                    <a:pt x="312997" y="298024"/>
                  </a:cubicBezTo>
                  <a:cubicBezTo>
                    <a:pt x="364591" y="193505"/>
                    <a:pt x="435080" y="93397"/>
                    <a:pt x="5279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8355" y="2107565"/>
            <a:ext cx="4443095" cy="791210"/>
            <a:chOff x="1273" y="3319"/>
            <a:chExt cx="6997" cy="1246"/>
          </a:xfrm>
        </p:grpSpPr>
        <p:sp>
          <p:nvSpPr>
            <p:cNvPr id="28" name="Oval 27"/>
            <p:cNvSpPr/>
            <p:nvPr/>
          </p:nvSpPr>
          <p:spPr>
            <a:xfrm>
              <a:off x="1273" y="3319"/>
              <a:ext cx="1247" cy="124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29" name="Oval 21"/>
            <p:cNvSpPr>
              <a:spLocks noChangeAspect="1"/>
            </p:cNvSpPr>
            <p:nvPr/>
          </p:nvSpPr>
          <p:spPr>
            <a:xfrm>
              <a:off x="1633" y="3677"/>
              <a:ext cx="527" cy="532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2744" y="3521"/>
              <a:ext cx="5526" cy="833"/>
              <a:chOff x="1772309" y="4307149"/>
              <a:chExt cx="3478810" cy="528955"/>
            </a:xfrm>
          </p:grpSpPr>
          <p:sp>
            <p:nvSpPr>
              <p:cNvPr id="25" name="TextBox 20"/>
              <p:cNvSpPr txBox="1"/>
              <p:nvPr/>
            </p:nvSpPr>
            <p:spPr>
              <a:xfrm>
                <a:off x="1794343" y="4560514"/>
                <a:ext cx="3456776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PILIH “2” JIKA DITANYA MASALAH REDIRECT</a:t>
                </a:r>
              </a:p>
            </p:txBody>
          </p:sp>
          <p:sp>
            <p:nvSpPr>
              <p:cNvPr id="26" name="TextBox 21"/>
              <p:cNvSpPr txBox="1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PROSES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808266" y="3295157"/>
            <a:ext cx="4468300" cy="858017"/>
            <a:chOff x="1273" y="5189"/>
            <a:chExt cx="7037" cy="1351"/>
          </a:xfrm>
        </p:grpSpPr>
        <p:sp>
          <p:nvSpPr>
            <p:cNvPr id="27" name="Oval 26"/>
            <p:cNvSpPr/>
            <p:nvPr/>
          </p:nvSpPr>
          <p:spPr>
            <a:xfrm>
              <a:off x="1273" y="5189"/>
              <a:ext cx="1247" cy="124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88" name="Block Arc 20"/>
            <p:cNvSpPr>
              <a:spLocks noChangeAspect="1"/>
            </p:cNvSpPr>
            <p:nvPr/>
          </p:nvSpPr>
          <p:spPr>
            <a:xfrm rot="10800000">
              <a:off x="1532" y="5416"/>
              <a:ext cx="698" cy="757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2784" y="5416"/>
              <a:ext cx="5526" cy="1124"/>
              <a:chOff x="1772309" y="4307149"/>
              <a:chExt cx="3478810" cy="713740"/>
            </a:xfrm>
          </p:grpSpPr>
          <p:sp>
            <p:nvSpPr>
              <p:cNvPr id="33" name="TextBox 20"/>
              <p:cNvSpPr txBox="1"/>
              <p:nvPr/>
            </p:nvSpPr>
            <p:spPr>
              <a:xfrm>
                <a:off x="1794343" y="4560514"/>
                <a:ext cx="3456776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CEK FILE KONFIGURASI YANG ADA DALAM DIRECTORY /ETC/NGINX/SITES-AVAILABLE</a:t>
                </a:r>
              </a:p>
            </p:txBody>
          </p:sp>
          <p:sp>
            <p:nvSpPr>
              <p:cNvPr id="34" name="TextBox 21"/>
              <p:cNvSpPr txBox="1"/>
              <p:nvPr/>
            </p:nvSpPr>
            <p:spPr>
              <a:xfrm>
                <a:off x="1772309" y="4307149"/>
                <a:ext cx="3116362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" altLang="en-US" sz="1200" b="1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CEK KONFIGURASI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SSL ON APPLICATION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635" cy="475615"/>
            <a:chOff x="10090" y="2847"/>
            <a:chExt cx="4801" cy="749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4009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CHECK SSL APPLICATION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7C9E986-24FE-FE44-9102-93BD79F9C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405" y="1465729"/>
            <a:ext cx="9328150" cy="55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68549" y="2276475"/>
            <a:ext cx="5269188" cy="3419474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/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12" name="Connector: Elbow 11"/>
              <p:cNvCxnSpPr/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/>
              <p:cNvCxnSpPr/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Connector 6"/>
            <p:cNvCxnSpPr/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10" name="Connector: Elbow 9"/>
              <p:cNvCxnSpPr/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/>
              <p:cNvCxnSpPr/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/>
          <p:cNvSpPr/>
          <p:nvPr/>
        </p:nvSpPr>
        <p:spPr>
          <a:xfrm>
            <a:off x="-9524" y="2836196"/>
            <a:ext cx="12196762" cy="1360392"/>
          </a:xfrm>
          <a:prstGeom prst="rect">
            <a:avLst/>
          </a:prstGeom>
          <a:solidFill>
            <a:schemeClr val="accent5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-4762" y="2938634"/>
            <a:ext cx="12196762" cy="1155517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9842" y="300804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Freeform 13"/>
          <p:cNvSpPr>
            <a:spLocks noChangeAspect="1"/>
          </p:cNvSpPr>
          <p:nvPr/>
        </p:nvSpPr>
        <p:spPr>
          <a:xfrm flipH="1">
            <a:off x="4878758" y="1367871"/>
            <a:ext cx="2434484" cy="1311656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2607" y="1694815"/>
            <a:ext cx="8586531" cy="5074920"/>
          </a:xfrm>
          <a:prstGeom prst="rect">
            <a:avLst/>
          </a:prstGeom>
        </p:spPr>
      </p:pic>
      <p:sp>
        <p:nvSpPr>
          <p:cNvPr id="5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INSTALASI UBUNTU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5405" y="1322070"/>
            <a:ext cx="3048000" cy="474980"/>
            <a:chOff x="10090" y="2847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10090" y="2847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10394" y="2848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KONFIGURASI VM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INSTALASI UBUNTU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68425" y="1356995"/>
            <a:ext cx="3048000" cy="474980"/>
            <a:chOff x="3634" y="2682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ALOKASI RAM</a:t>
              </a:r>
            </a:p>
          </p:txBody>
        </p:sp>
      </p:grpSp>
      <p:pic>
        <p:nvPicPr>
          <p:cNvPr id="7" name="Picture Placeholder 6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6919" y="1729105"/>
            <a:ext cx="8657907" cy="5074920"/>
          </a:xfrm>
          <a:prstGeom prst="rect">
            <a:avLst/>
          </a:prstGeom>
        </p:spPr>
      </p:pic>
      <p:sp>
        <p:nvSpPr>
          <p:cNvPr id="10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INSTALASI UBUNTU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4085" y="1494416"/>
            <a:ext cx="3048000" cy="474980"/>
            <a:chOff x="3634" y="2682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ALOKASI HDD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D6B2AE2-2C23-0147-A5EC-62951FA50CB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r="2795"/>
          <a:stretch>
            <a:fillRect/>
          </a:stretch>
        </p:blipFill>
        <p:spPr>
          <a:xfrm>
            <a:off x="1180704" y="1875215"/>
            <a:ext cx="4915296" cy="3584291"/>
          </a:xfrm>
          <a:solidFill>
            <a:schemeClr val="bg1">
              <a:lumMod val="95000"/>
            </a:schemeClr>
          </a:solidFill>
        </p:spPr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35566EC1-0B3D-6841-B3CD-4CC7432F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" b="1598"/>
          <a:stretch/>
        </p:blipFill>
        <p:spPr>
          <a:xfrm>
            <a:off x="6169144" y="1875215"/>
            <a:ext cx="4842154" cy="35970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sp>
        <p:nvSpPr>
          <p:cNvPr id="12" name="Freeform: Shape 8"/>
          <p:cNvSpPr/>
          <p:nvPr userDrawn="1"/>
        </p:nvSpPr>
        <p:spPr>
          <a:xfrm rot="21124411">
            <a:off x="10391218" y="1256090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INSTALASI UBUNTU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74085" y="1494416"/>
            <a:ext cx="3048000" cy="474980"/>
            <a:chOff x="3634" y="2682"/>
            <a:chExt cx="4800" cy="748"/>
          </a:xfrm>
        </p:grpSpPr>
        <p:grpSp>
          <p:nvGrpSpPr>
            <p:cNvPr id="40" name="Group 39"/>
            <p:cNvGrpSpPr/>
            <p:nvPr/>
          </p:nvGrpSpPr>
          <p:grpSpPr>
            <a:xfrm flipH="1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41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2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37" name="Text Placeholder 35"/>
            <p:cNvSpPr txBox="1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ALOKASI HDD</a:t>
              </a: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D6B2AE2-2C23-0147-A5EC-62951FA50CB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" r="5197"/>
          <a:stretch/>
        </p:blipFill>
        <p:spPr>
          <a:xfrm>
            <a:off x="1180704" y="1875215"/>
            <a:ext cx="4915296" cy="3584291"/>
          </a:xfrm>
          <a:solidFill>
            <a:schemeClr val="bg1">
              <a:lumMod val="95000"/>
            </a:schemeClr>
          </a:solidFill>
        </p:spPr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35566EC1-0B3D-6841-B3CD-4CC7432F6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6600"/>
          <a:stretch/>
        </p:blipFill>
        <p:spPr>
          <a:xfrm>
            <a:off x="6169144" y="1875215"/>
            <a:ext cx="4842154" cy="35970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</p:pic>
      <p:sp>
        <p:nvSpPr>
          <p:cNvPr id="12" name="Freeform: Shape 8"/>
          <p:cNvSpPr/>
          <p:nvPr userDrawn="1"/>
        </p:nvSpPr>
        <p:spPr>
          <a:xfrm rot="21124411">
            <a:off x="10391218" y="1256090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chemeClr val="bg1"/>
                </a:solidFill>
              </a:rPr>
              <a:t>INSTALASI UBUNTU</a:t>
            </a:r>
          </a:p>
        </p:txBody>
      </p:sp>
      <p:pic>
        <p:nvPicPr>
          <p:cNvPr id="4" name="Picture Placeholder 3"/>
          <p:cNvPicPr>
            <a:picLocks noGrp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776" y="1794510"/>
            <a:ext cx="8939036" cy="50749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775" y="1838729"/>
            <a:ext cx="8939036" cy="507492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774" y="1830070"/>
            <a:ext cx="8939036" cy="5074920"/>
          </a:xfrm>
          <a:prstGeom prst="rect">
            <a:avLst/>
          </a:prstGeom>
        </p:spPr>
      </p:pic>
      <p:pic>
        <p:nvPicPr>
          <p:cNvPr id="10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2772" y="1821411"/>
            <a:ext cx="8939036" cy="507492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355725" y="1386840"/>
            <a:ext cx="3048000" cy="474980"/>
            <a:chOff x="3634" y="2682"/>
            <a:chExt cx="4800" cy="748"/>
          </a:xfrm>
        </p:grpSpPr>
        <p:grpSp>
          <p:nvGrpSpPr>
            <p:cNvPr id="13" name="Group 12"/>
            <p:cNvGrpSpPr/>
            <p:nvPr/>
          </p:nvGrpSpPr>
          <p:grpSpPr>
            <a:xfrm flipH="1">
              <a:off x="3634" y="2682"/>
              <a:ext cx="4801" cy="749"/>
              <a:chOff x="2153502" y="2017026"/>
              <a:chExt cx="2286358" cy="376921"/>
            </a:xfrm>
          </p:grpSpPr>
          <p:sp>
            <p:nvSpPr>
              <p:cNvPr id="14" name="Rectangle 9"/>
              <p:cNvSpPr/>
              <p:nvPr/>
            </p:nvSpPr>
            <p:spPr>
              <a:xfrm>
                <a:off x="4319543" y="2027138"/>
                <a:ext cx="115353" cy="366809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-1" fmla="*/ 0 w 914400"/>
                  <a:gd name="connsiteY0-2" fmla="*/ 292963 h 1207363"/>
                  <a:gd name="connsiteX1-3" fmla="*/ 914400 w 914400"/>
                  <a:gd name="connsiteY1-4" fmla="*/ 0 h 1207363"/>
                  <a:gd name="connsiteX2-5" fmla="*/ 914400 w 914400"/>
                  <a:gd name="connsiteY2-6" fmla="*/ 1207363 h 1207363"/>
                  <a:gd name="connsiteX3-7" fmla="*/ 0 w 914400"/>
                  <a:gd name="connsiteY3-8" fmla="*/ 1207363 h 1207363"/>
                  <a:gd name="connsiteX4-9" fmla="*/ 0 w 914400"/>
                  <a:gd name="connsiteY4-10" fmla="*/ 292963 h 1207363"/>
                  <a:gd name="connsiteX0-11" fmla="*/ 612559 w 914400"/>
                  <a:gd name="connsiteY0-12" fmla="*/ 8877 h 1207363"/>
                  <a:gd name="connsiteX1-13" fmla="*/ 914400 w 914400"/>
                  <a:gd name="connsiteY1-14" fmla="*/ 0 h 1207363"/>
                  <a:gd name="connsiteX2-15" fmla="*/ 914400 w 914400"/>
                  <a:gd name="connsiteY2-16" fmla="*/ 1207363 h 1207363"/>
                  <a:gd name="connsiteX3-17" fmla="*/ 0 w 914400"/>
                  <a:gd name="connsiteY3-18" fmla="*/ 1207363 h 1207363"/>
                  <a:gd name="connsiteX4-19" fmla="*/ 612559 w 914400"/>
                  <a:gd name="connsiteY4-20" fmla="*/ 8877 h 1207363"/>
                  <a:gd name="connsiteX0-21" fmla="*/ 0 w 301841"/>
                  <a:gd name="connsiteY0-22" fmla="*/ 8877 h 1207363"/>
                  <a:gd name="connsiteX1-23" fmla="*/ 301841 w 301841"/>
                  <a:gd name="connsiteY1-24" fmla="*/ 0 h 1207363"/>
                  <a:gd name="connsiteX2-25" fmla="*/ 301841 w 301841"/>
                  <a:gd name="connsiteY2-26" fmla="*/ 1207363 h 1207363"/>
                  <a:gd name="connsiteX3-27" fmla="*/ 186432 w 301841"/>
                  <a:gd name="connsiteY3-28" fmla="*/ 408372 h 1207363"/>
                  <a:gd name="connsiteX4-29" fmla="*/ 0 w 301841"/>
                  <a:gd name="connsiteY4-30" fmla="*/ 8877 h 1207363"/>
                  <a:gd name="connsiteX0-31" fmla="*/ 0 w 133166"/>
                  <a:gd name="connsiteY0-32" fmla="*/ 0 h 1207364"/>
                  <a:gd name="connsiteX1-33" fmla="*/ 133166 w 133166"/>
                  <a:gd name="connsiteY1-34" fmla="*/ 1 h 1207364"/>
                  <a:gd name="connsiteX2-35" fmla="*/ 133166 w 133166"/>
                  <a:gd name="connsiteY2-36" fmla="*/ 1207364 h 1207364"/>
                  <a:gd name="connsiteX3-37" fmla="*/ 17757 w 133166"/>
                  <a:gd name="connsiteY3-38" fmla="*/ 408373 h 1207364"/>
                  <a:gd name="connsiteX4-39" fmla="*/ 0 w 133166"/>
                  <a:gd name="connsiteY4-40" fmla="*/ 0 h 1207364"/>
                  <a:gd name="connsiteX0-41" fmla="*/ 0 w 142044"/>
                  <a:gd name="connsiteY0-42" fmla="*/ 0 h 408373"/>
                  <a:gd name="connsiteX1-43" fmla="*/ 133166 w 142044"/>
                  <a:gd name="connsiteY1-44" fmla="*/ 1 h 408373"/>
                  <a:gd name="connsiteX2-45" fmla="*/ 142044 w 142044"/>
                  <a:gd name="connsiteY2-46" fmla="*/ 301842 h 408373"/>
                  <a:gd name="connsiteX3-47" fmla="*/ 17757 w 142044"/>
                  <a:gd name="connsiteY3-48" fmla="*/ 408373 h 408373"/>
                  <a:gd name="connsiteX4-49" fmla="*/ 0 w 142044"/>
                  <a:gd name="connsiteY4-50" fmla="*/ 0 h 408373"/>
                  <a:gd name="connsiteX0-51" fmla="*/ 0 w 133166"/>
                  <a:gd name="connsiteY0-52" fmla="*/ 0 h 408373"/>
                  <a:gd name="connsiteX1-53" fmla="*/ 133166 w 133166"/>
                  <a:gd name="connsiteY1-54" fmla="*/ 1 h 408373"/>
                  <a:gd name="connsiteX2-55" fmla="*/ 118293 w 133166"/>
                  <a:gd name="connsiteY2-56" fmla="*/ 313717 h 408373"/>
                  <a:gd name="connsiteX3-57" fmla="*/ 17757 w 133166"/>
                  <a:gd name="connsiteY3-58" fmla="*/ 408373 h 408373"/>
                  <a:gd name="connsiteX4-59" fmla="*/ 0 w 133166"/>
                  <a:gd name="connsiteY4-60" fmla="*/ 0 h 408373"/>
                  <a:gd name="connsiteX0-61" fmla="*/ 0 w 118293"/>
                  <a:gd name="connsiteY0-62" fmla="*/ 5937 h 414310"/>
                  <a:gd name="connsiteX1-63" fmla="*/ 115353 w 118293"/>
                  <a:gd name="connsiteY1-64" fmla="*/ 0 h 414310"/>
                  <a:gd name="connsiteX2-65" fmla="*/ 118293 w 118293"/>
                  <a:gd name="connsiteY2-66" fmla="*/ 319654 h 414310"/>
                  <a:gd name="connsiteX3-67" fmla="*/ 17757 w 118293"/>
                  <a:gd name="connsiteY3-68" fmla="*/ 414310 h 414310"/>
                  <a:gd name="connsiteX4-69" fmla="*/ 0 w 118293"/>
                  <a:gd name="connsiteY4-70" fmla="*/ 5937 h 414310"/>
                  <a:gd name="connsiteX0-71" fmla="*/ 0 w 118293"/>
                  <a:gd name="connsiteY0-72" fmla="*/ 5937 h 366809"/>
                  <a:gd name="connsiteX1-73" fmla="*/ 115353 w 118293"/>
                  <a:gd name="connsiteY1-74" fmla="*/ 0 h 366809"/>
                  <a:gd name="connsiteX2-75" fmla="*/ 118293 w 118293"/>
                  <a:gd name="connsiteY2-76" fmla="*/ 319654 h 366809"/>
                  <a:gd name="connsiteX3-77" fmla="*/ 5882 w 118293"/>
                  <a:gd name="connsiteY3-78" fmla="*/ 366809 h 366809"/>
                  <a:gd name="connsiteX4-79" fmla="*/ 0 w 118293"/>
                  <a:gd name="connsiteY4-80" fmla="*/ 5937 h 366809"/>
                  <a:gd name="connsiteX0-81" fmla="*/ 0 w 115353"/>
                  <a:gd name="connsiteY0-82" fmla="*/ 5937 h 366809"/>
                  <a:gd name="connsiteX1-83" fmla="*/ 115353 w 115353"/>
                  <a:gd name="connsiteY1-84" fmla="*/ 0 h 366809"/>
                  <a:gd name="connsiteX2-85" fmla="*/ 112356 w 115353"/>
                  <a:gd name="connsiteY2-86" fmla="*/ 278091 h 366809"/>
                  <a:gd name="connsiteX3-87" fmla="*/ 5882 w 115353"/>
                  <a:gd name="connsiteY3-88" fmla="*/ 366809 h 366809"/>
                  <a:gd name="connsiteX4-89" fmla="*/ 0 w 115353"/>
                  <a:gd name="connsiteY4-90" fmla="*/ 5937 h 36680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15353" h="366809">
                    <a:moveTo>
                      <a:pt x="0" y="5937"/>
                    </a:moveTo>
                    <a:lnTo>
                      <a:pt x="115353" y="0"/>
                    </a:lnTo>
                    <a:lnTo>
                      <a:pt x="112356" y="278091"/>
                    </a:lnTo>
                    <a:lnTo>
                      <a:pt x="5882" y="366809"/>
                    </a:lnTo>
                    <a:cubicBezTo>
                      <a:pt x="3921" y="246518"/>
                      <a:pt x="1961" y="126228"/>
                      <a:pt x="0" y="593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60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5" name="Rectangle 6"/>
              <p:cNvSpPr/>
              <p:nvPr/>
            </p:nvSpPr>
            <p:spPr>
              <a:xfrm flipH="1">
                <a:off x="2153502" y="2017026"/>
                <a:ext cx="2286358" cy="288032"/>
              </a:xfrm>
              <a:custGeom>
                <a:avLst/>
                <a:gdLst>
                  <a:gd name="connsiteX0" fmla="*/ 0 w 5285462"/>
                  <a:gd name="connsiteY0" fmla="*/ 0 h 576064"/>
                  <a:gd name="connsiteX1" fmla="*/ 4724629 w 5285462"/>
                  <a:gd name="connsiteY1" fmla="*/ 0 h 576064"/>
                  <a:gd name="connsiteX2" fmla="*/ 5285462 w 5285462"/>
                  <a:gd name="connsiteY2" fmla="*/ 576064 h 576064"/>
                  <a:gd name="connsiteX3" fmla="*/ 0 w 5285462"/>
                  <a:gd name="connsiteY3" fmla="*/ 576064 h 576064"/>
                  <a:gd name="connsiteX4" fmla="*/ 0 w 5285462"/>
                  <a:gd name="connsiteY4" fmla="*/ 0 h 57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85462" h="576064">
                    <a:moveTo>
                      <a:pt x="0" y="0"/>
                    </a:moveTo>
                    <a:lnTo>
                      <a:pt x="4724629" y="0"/>
                    </a:lnTo>
                    <a:lnTo>
                      <a:pt x="5285462" y="576064"/>
                    </a:lnTo>
                    <a:lnTo>
                      <a:pt x="0" y="5760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  <p:sp>
          <p:nvSpPr>
            <p:cNvPr id="16" name="Text Placeholder 35"/>
            <p:cNvSpPr txBox="1"/>
            <p:nvPr/>
          </p:nvSpPr>
          <p:spPr>
            <a:xfrm>
              <a:off x="3886" y="2682"/>
              <a:ext cx="3635" cy="586"/>
            </a:xfrm>
            <a:prstGeom prst="rect">
              <a:avLst/>
            </a:prstGeom>
            <a:noFill/>
            <a:ln w="12700">
              <a:noFill/>
            </a:ln>
            <a:effectLst>
              <a:innerShdw blurRad="114300">
                <a:schemeClr val="bg1"/>
              </a:innerShdw>
            </a:effectLst>
          </p:spPr>
          <p:txBody>
            <a:bodyPr lIns="108000"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Tx/>
                <a:buNone/>
                <a:defRPr lang="ko-KR" altLang="en-US" sz="14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PROSES INSTALASI</a:t>
              </a:r>
            </a:p>
          </p:txBody>
        </p:sp>
      </p:grpSp>
      <p:sp>
        <p:nvSpPr>
          <p:cNvPr id="17" name="Freeform: Shape 8"/>
          <p:cNvSpPr/>
          <p:nvPr userDrawn="1"/>
        </p:nvSpPr>
        <p:spPr>
          <a:xfrm rot="21124411">
            <a:off x="9845675" y="1143635"/>
            <a:ext cx="1240155" cy="1238250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/>
          <p:cNvSpPr/>
          <p:nvPr/>
        </p:nvSpPr>
        <p:spPr>
          <a:xfrm>
            <a:off x="2165184" y="1649896"/>
            <a:ext cx="3545978" cy="3539146"/>
          </a:xfrm>
          <a:custGeom>
            <a:avLst/>
            <a:gdLst>
              <a:gd name="connsiteX0" fmla="*/ 2538684 w 2677922"/>
              <a:gd name="connsiteY0" fmla="*/ 1897505 h 2672762"/>
              <a:gd name="connsiteX1" fmla="*/ 2456643 w 2677922"/>
              <a:gd name="connsiteY1" fmla="*/ 1879446 h 2672762"/>
              <a:gd name="connsiteX2" fmla="*/ 2389566 w 2677922"/>
              <a:gd name="connsiteY2" fmla="*/ 1863966 h 2672762"/>
              <a:gd name="connsiteX3" fmla="*/ 2354479 w 2677922"/>
              <a:gd name="connsiteY3" fmla="*/ 1874802 h 2672762"/>
              <a:gd name="connsiteX4" fmla="*/ 2312170 w 2677922"/>
              <a:gd name="connsiteY4" fmla="*/ 1950651 h 2672762"/>
              <a:gd name="connsiteX5" fmla="*/ 2322489 w 2677922"/>
              <a:gd name="connsiteY5" fmla="*/ 1983157 h 2672762"/>
              <a:gd name="connsiteX6" fmla="*/ 2412785 w 2677922"/>
              <a:gd name="connsiteY6" fmla="*/ 2080161 h 2672762"/>
              <a:gd name="connsiteX7" fmla="*/ 2418461 w 2677922"/>
              <a:gd name="connsiteY7" fmla="*/ 2146722 h 2672762"/>
              <a:gd name="connsiteX8" fmla="*/ 2414849 w 2677922"/>
              <a:gd name="connsiteY8" fmla="*/ 2151882 h 2672762"/>
              <a:gd name="connsiteX9" fmla="*/ 2324037 w 2677922"/>
              <a:gd name="connsiteY9" fmla="*/ 2174585 h 2672762"/>
              <a:gd name="connsiteX10" fmla="*/ 2219294 w 2677922"/>
              <a:gd name="connsiteY10" fmla="*/ 2118859 h 2672762"/>
              <a:gd name="connsiteX11" fmla="*/ 2178531 w 2677922"/>
              <a:gd name="connsiteY11" fmla="*/ 2120407 h 2672762"/>
              <a:gd name="connsiteX12" fmla="*/ 2125386 w 2677922"/>
              <a:gd name="connsiteY12" fmla="*/ 2172521 h 2672762"/>
              <a:gd name="connsiteX13" fmla="*/ 2122806 w 2677922"/>
              <a:gd name="connsiteY13" fmla="*/ 2217411 h 2672762"/>
              <a:gd name="connsiteX14" fmla="*/ 2184723 w 2677922"/>
              <a:gd name="connsiteY14" fmla="*/ 2334538 h 2672762"/>
              <a:gd name="connsiteX15" fmla="*/ 2174404 w 2677922"/>
              <a:gd name="connsiteY15" fmla="*/ 2395423 h 2672762"/>
              <a:gd name="connsiteX16" fmla="*/ 2164084 w 2677922"/>
              <a:gd name="connsiteY16" fmla="*/ 2404711 h 2672762"/>
              <a:gd name="connsiteX17" fmla="*/ 2075336 w 2677922"/>
              <a:gd name="connsiteY17" fmla="*/ 2401615 h 2672762"/>
              <a:gd name="connsiteX18" fmla="*/ 1988652 w 2677922"/>
              <a:gd name="connsiteY18" fmla="*/ 2320606 h 2672762"/>
              <a:gd name="connsiteX19" fmla="*/ 1944277 w 2677922"/>
              <a:gd name="connsiteY19" fmla="*/ 2311835 h 2672762"/>
              <a:gd name="connsiteX20" fmla="*/ 1883392 w 2677922"/>
              <a:gd name="connsiteY20" fmla="*/ 2346405 h 2672762"/>
              <a:gd name="connsiteX21" fmla="*/ 1868429 w 2677922"/>
              <a:gd name="connsiteY21" fmla="*/ 2391811 h 2672762"/>
              <a:gd name="connsiteX22" fmla="*/ 1899388 w 2677922"/>
              <a:gd name="connsiteY22" fmla="*/ 2526997 h 2672762"/>
              <a:gd name="connsiteX23" fmla="*/ 1879264 w 2677922"/>
              <a:gd name="connsiteY23" fmla="*/ 2571887 h 2672762"/>
              <a:gd name="connsiteX24" fmla="*/ 1841082 w 2677922"/>
              <a:gd name="connsiteY24" fmla="*/ 2588915 h 2672762"/>
              <a:gd name="connsiteX25" fmla="*/ 1782777 w 2677922"/>
              <a:gd name="connsiteY25" fmla="*/ 2568276 h 2672762"/>
              <a:gd name="connsiteX26" fmla="*/ 1715184 w 2677922"/>
              <a:gd name="connsiteY26" fmla="*/ 2459404 h 2672762"/>
              <a:gd name="connsiteX27" fmla="*/ 1664618 w 2677922"/>
              <a:gd name="connsiteY27" fmla="*/ 2435669 h 2672762"/>
              <a:gd name="connsiteX28" fmla="*/ 1610440 w 2677922"/>
              <a:gd name="connsiteY28" fmla="*/ 2450117 h 2672762"/>
              <a:gd name="connsiteX29" fmla="*/ 1577418 w 2677922"/>
              <a:gd name="connsiteY29" fmla="*/ 2495007 h 2672762"/>
              <a:gd name="connsiteX30" fmla="*/ 1573806 w 2677922"/>
              <a:gd name="connsiteY30" fmla="*/ 2616777 h 2672762"/>
              <a:gd name="connsiteX31" fmla="*/ 1526852 w 2677922"/>
              <a:gd name="connsiteY31" fmla="*/ 2672503 h 2672762"/>
              <a:gd name="connsiteX32" fmla="*/ 1497441 w 2677922"/>
              <a:gd name="connsiteY32" fmla="*/ 2676115 h 2672762"/>
              <a:gd name="connsiteX33" fmla="*/ 1449972 w 2677922"/>
              <a:gd name="connsiteY33" fmla="*/ 2644124 h 2672762"/>
              <a:gd name="connsiteX34" fmla="*/ 1410241 w 2677922"/>
              <a:gd name="connsiteY34" fmla="*/ 2514614 h 2672762"/>
              <a:gd name="connsiteX35" fmla="*/ 1373091 w 2677922"/>
              <a:gd name="connsiteY35" fmla="*/ 2482623 h 2672762"/>
              <a:gd name="connsiteX36" fmla="*/ 1304982 w 2677922"/>
              <a:gd name="connsiteY36" fmla="*/ 2483139 h 2672762"/>
              <a:gd name="connsiteX37" fmla="*/ 1271959 w 2677922"/>
              <a:gd name="connsiteY37" fmla="*/ 2511518 h 2672762"/>
              <a:gd name="connsiteX38" fmla="*/ 1234293 w 2677922"/>
              <a:gd name="connsiteY38" fmla="*/ 2633805 h 2672762"/>
              <a:gd name="connsiteX39" fmla="*/ 1170828 w 2677922"/>
              <a:gd name="connsiteY39" fmla="*/ 2674567 h 2672762"/>
              <a:gd name="connsiteX40" fmla="*/ 1106847 w 2677922"/>
              <a:gd name="connsiteY40" fmla="*/ 2602330 h 2672762"/>
              <a:gd name="connsiteX41" fmla="*/ 1103751 w 2677922"/>
              <a:gd name="connsiteY41" fmla="*/ 2491395 h 2672762"/>
              <a:gd name="connsiteX42" fmla="*/ 1080532 w 2677922"/>
              <a:gd name="connsiteY42" fmla="*/ 2454244 h 2672762"/>
              <a:gd name="connsiteX43" fmla="*/ 1005199 w 2677922"/>
              <a:gd name="connsiteY43" fmla="*/ 2435153 h 2672762"/>
              <a:gd name="connsiteX44" fmla="*/ 969080 w 2677922"/>
              <a:gd name="connsiteY44" fmla="*/ 2454244 h 2672762"/>
              <a:gd name="connsiteX45" fmla="*/ 900456 w 2677922"/>
              <a:gd name="connsiteY45" fmla="*/ 2564148 h 2672762"/>
              <a:gd name="connsiteX46" fmla="*/ 836474 w 2677922"/>
              <a:gd name="connsiteY46" fmla="*/ 2587367 h 2672762"/>
              <a:gd name="connsiteX47" fmla="*/ 831830 w 2677922"/>
              <a:gd name="connsiteY47" fmla="*/ 2585819 h 2672762"/>
              <a:gd name="connsiteX48" fmla="*/ 785392 w 2677922"/>
              <a:gd name="connsiteY48" fmla="*/ 2504810 h 2672762"/>
              <a:gd name="connsiteX49" fmla="*/ 811707 w 2677922"/>
              <a:gd name="connsiteY49" fmla="*/ 2390779 h 2672762"/>
              <a:gd name="connsiteX50" fmla="*/ 794680 w 2677922"/>
              <a:gd name="connsiteY50" fmla="*/ 2344341 h 2672762"/>
              <a:gd name="connsiteX51" fmla="*/ 739470 w 2677922"/>
              <a:gd name="connsiteY51" fmla="*/ 2312351 h 2672762"/>
              <a:gd name="connsiteX52" fmla="*/ 689421 w 2677922"/>
              <a:gd name="connsiteY52" fmla="*/ 2321638 h 2672762"/>
              <a:gd name="connsiteX53" fmla="*/ 596029 w 2677922"/>
              <a:gd name="connsiteY53" fmla="*/ 2408838 h 2672762"/>
              <a:gd name="connsiteX54" fmla="*/ 530500 w 2677922"/>
              <a:gd name="connsiteY54" fmla="*/ 2415030 h 2672762"/>
              <a:gd name="connsiteX55" fmla="*/ 521212 w 2677922"/>
              <a:gd name="connsiteY55" fmla="*/ 2408838 h 2672762"/>
              <a:gd name="connsiteX56" fmla="*/ 500573 w 2677922"/>
              <a:gd name="connsiteY56" fmla="*/ 2322670 h 2672762"/>
              <a:gd name="connsiteX57" fmla="*/ 556298 w 2677922"/>
              <a:gd name="connsiteY57" fmla="*/ 2217927 h 2672762"/>
              <a:gd name="connsiteX58" fmla="*/ 552171 w 2677922"/>
              <a:gd name="connsiteY58" fmla="*/ 2168909 h 2672762"/>
              <a:gd name="connsiteX59" fmla="*/ 505733 w 2677922"/>
              <a:gd name="connsiteY59" fmla="*/ 2122987 h 2672762"/>
              <a:gd name="connsiteX60" fmla="*/ 457747 w 2677922"/>
              <a:gd name="connsiteY60" fmla="*/ 2119375 h 2672762"/>
              <a:gd name="connsiteX61" fmla="*/ 341652 w 2677922"/>
              <a:gd name="connsiteY61" fmla="*/ 2180777 h 2672762"/>
              <a:gd name="connsiteX62" fmla="*/ 278187 w 2677922"/>
              <a:gd name="connsiteY62" fmla="*/ 2168909 h 2672762"/>
              <a:gd name="connsiteX63" fmla="*/ 274059 w 2677922"/>
              <a:gd name="connsiteY63" fmla="*/ 2164265 h 2672762"/>
              <a:gd name="connsiteX64" fmla="*/ 276639 w 2677922"/>
              <a:gd name="connsiteY64" fmla="*/ 2069325 h 2672762"/>
              <a:gd name="connsiteX65" fmla="*/ 354551 w 2677922"/>
              <a:gd name="connsiteY65" fmla="*/ 1986253 h 2672762"/>
              <a:gd name="connsiteX66" fmla="*/ 363839 w 2677922"/>
              <a:gd name="connsiteY66" fmla="*/ 1940847 h 2672762"/>
              <a:gd name="connsiteX67" fmla="*/ 328237 w 2677922"/>
              <a:gd name="connsiteY67" fmla="*/ 1878930 h 2672762"/>
              <a:gd name="connsiteX68" fmla="*/ 283347 w 2677922"/>
              <a:gd name="connsiteY68" fmla="*/ 1866030 h 2672762"/>
              <a:gd name="connsiteX69" fmla="*/ 170864 w 2677922"/>
              <a:gd name="connsiteY69" fmla="*/ 1891829 h 2672762"/>
              <a:gd name="connsiteX70" fmla="*/ 155900 w 2677922"/>
              <a:gd name="connsiteY70" fmla="*/ 1895441 h 2672762"/>
              <a:gd name="connsiteX71" fmla="*/ 100175 w 2677922"/>
              <a:gd name="connsiteY71" fmla="*/ 1868094 h 2672762"/>
              <a:gd name="connsiteX72" fmla="*/ 87275 w 2677922"/>
              <a:gd name="connsiteY72" fmla="*/ 1838168 h 2672762"/>
              <a:gd name="connsiteX73" fmla="*/ 107915 w 2677922"/>
              <a:gd name="connsiteY73" fmla="*/ 1779862 h 2672762"/>
              <a:gd name="connsiteX74" fmla="*/ 213690 w 2677922"/>
              <a:gd name="connsiteY74" fmla="*/ 1713817 h 2672762"/>
              <a:gd name="connsiteX75" fmla="*/ 238972 w 2677922"/>
              <a:gd name="connsiteY75" fmla="*/ 1654480 h 2672762"/>
              <a:gd name="connsiteX76" fmla="*/ 222977 w 2677922"/>
              <a:gd name="connsiteY76" fmla="*/ 1600818 h 2672762"/>
              <a:gd name="connsiteX77" fmla="*/ 184279 w 2677922"/>
              <a:gd name="connsiteY77" fmla="*/ 1575019 h 2672762"/>
              <a:gd name="connsiteX78" fmla="*/ 59413 w 2677922"/>
              <a:gd name="connsiteY78" fmla="*/ 1571407 h 2672762"/>
              <a:gd name="connsiteX79" fmla="*/ 3687 w 2677922"/>
              <a:gd name="connsiteY79" fmla="*/ 1524453 h 2672762"/>
              <a:gd name="connsiteX80" fmla="*/ 1623 w 2677922"/>
              <a:gd name="connsiteY80" fmla="*/ 1513618 h 2672762"/>
              <a:gd name="connsiteX81" fmla="*/ 48577 w 2677922"/>
              <a:gd name="connsiteY81" fmla="*/ 1442413 h 2672762"/>
              <a:gd name="connsiteX82" fmla="*/ 160544 w 2677922"/>
              <a:gd name="connsiteY82" fmla="*/ 1408358 h 2672762"/>
              <a:gd name="connsiteX83" fmla="*/ 194083 w 2677922"/>
              <a:gd name="connsiteY83" fmla="*/ 1370692 h 2672762"/>
              <a:gd name="connsiteX84" fmla="*/ 192534 w 2677922"/>
              <a:gd name="connsiteY84" fmla="*/ 1298971 h 2672762"/>
              <a:gd name="connsiteX85" fmla="*/ 166220 w 2677922"/>
              <a:gd name="connsiteY85" fmla="*/ 1269560 h 2672762"/>
              <a:gd name="connsiteX86" fmla="*/ 47029 w 2677922"/>
              <a:gd name="connsiteY86" fmla="*/ 1232926 h 2672762"/>
              <a:gd name="connsiteX87" fmla="*/ 1623 w 2677922"/>
              <a:gd name="connsiteY87" fmla="*/ 1166881 h 2672762"/>
              <a:gd name="connsiteX88" fmla="*/ 6267 w 2677922"/>
              <a:gd name="connsiteY88" fmla="*/ 1139534 h 2672762"/>
              <a:gd name="connsiteX89" fmla="*/ 49093 w 2677922"/>
              <a:gd name="connsiteY89" fmla="*/ 1105480 h 2672762"/>
              <a:gd name="connsiteX90" fmla="*/ 164672 w 2677922"/>
              <a:gd name="connsiteY90" fmla="*/ 1101868 h 2672762"/>
              <a:gd name="connsiteX91" fmla="*/ 181699 w 2677922"/>
              <a:gd name="connsiteY91" fmla="*/ 1101352 h 2672762"/>
              <a:gd name="connsiteX92" fmla="*/ 227621 w 2677922"/>
              <a:gd name="connsiteY92" fmla="*/ 1065233 h 2672762"/>
              <a:gd name="connsiteX93" fmla="*/ 241036 w 2677922"/>
              <a:gd name="connsiteY93" fmla="*/ 1014152 h 2672762"/>
              <a:gd name="connsiteX94" fmla="*/ 219366 w 2677922"/>
              <a:gd name="connsiteY94" fmla="*/ 965650 h 2672762"/>
              <a:gd name="connsiteX95" fmla="*/ 113590 w 2677922"/>
              <a:gd name="connsiteY95" fmla="*/ 899605 h 2672762"/>
              <a:gd name="connsiteX96" fmla="*/ 89855 w 2677922"/>
              <a:gd name="connsiteY96" fmla="*/ 832012 h 2672762"/>
              <a:gd name="connsiteX97" fmla="*/ 104818 w 2677922"/>
              <a:gd name="connsiteY97" fmla="*/ 799505 h 2672762"/>
              <a:gd name="connsiteX98" fmla="*/ 151256 w 2677922"/>
              <a:gd name="connsiteY98" fmla="*/ 779898 h 2672762"/>
              <a:gd name="connsiteX99" fmla="*/ 283347 w 2677922"/>
              <a:gd name="connsiteY99" fmla="*/ 810341 h 2672762"/>
              <a:gd name="connsiteX100" fmla="*/ 331332 w 2677922"/>
              <a:gd name="connsiteY100" fmla="*/ 794345 h 2672762"/>
              <a:gd name="connsiteX101" fmla="*/ 363839 w 2677922"/>
              <a:gd name="connsiteY101" fmla="*/ 737588 h 2672762"/>
              <a:gd name="connsiteX102" fmla="*/ 354551 w 2677922"/>
              <a:gd name="connsiteY102" fmla="*/ 689086 h 2672762"/>
              <a:gd name="connsiteX103" fmla="*/ 266835 w 2677922"/>
              <a:gd name="connsiteY103" fmla="*/ 595694 h 2672762"/>
              <a:gd name="connsiteX104" fmla="*/ 261675 w 2677922"/>
              <a:gd name="connsiteY104" fmla="*/ 529133 h 2672762"/>
              <a:gd name="connsiteX105" fmla="*/ 270447 w 2677922"/>
              <a:gd name="connsiteY105" fmla="*/ 516233 h 2672762"/>
              <a:gd name="connsiteX106" fmla="*/ 349907 w 2677922"/>
              <a:gd name="connsiteY106" fmla="*/ 498690 h 2672762"/>
              <a:gd name="connsiteX107" fmla="*/ 457231 w 2677922"/>
              <a:gd name="connsiteY107" fmla="*/ 555964 h 2672762"/>
              <a:gd name="connsiteX108" fmla="*/ 507797 w 2677922"/>
              <a:gd name="connsiteY108" fmla="*/ 551320 h 2672762"/>
              <a:gd name="connsiteX109" fmla="*/ 551139 w 2677922"/>
              <a:gd name="connsiteY109" fmla="*/ 508494 h 2672762"/>
              <a:gd name="connsiteX110" fmla="*/ 556815 w 2677922"/>
              <a:gd name="connsiteY110" fmla="*/ 456896 h 2672762"/>
              <a:gd name="connsiteX111" fmla="*/ 494381 w 2677922"/>
              <a:gd name="connsiteY111" fmla="*/ 339769 h 2672762"/>
              <a:gd name="connsiteX112" fmla="*/ 505217 w 2677922"/>
              <a:gd name="connsiteY112" fmla="*/ 280432 h 2672762"/>
              <a:gd name="connsiteX113" fmla="*/ 537723 w 2677922"/>
              <a:gd name="connsiteY113" fmla="*/ 256181 h 2672762"/>
              <a:gd name="connsiteX114" fmla="*/ 590353 w 2677922"/>
              <a:gd name="connsiteY114" fmla="*/ 261857 h 2672762"/>
              <a:gd name="connsiteX115" fmla="*/ 679617 w 2677922"/>
              <a:gd name="connsiteY115" fmla="*/ 344929 h 2672762"/>
              <a:gd name="connsiteX116" fmla="*/ 754950 w 2677922"/>
              <a:gd name="connsiteY116" fmla="*/ 355765 h 2672762"/>
              <a:gd name="connsiteX117" fmla="*/ 797260 w 2677922"/>
              <a:gd name="connsiteY117" fmla="*/ 329450 h 2672762"/>
              <a:gd name="connsiteX118" fmla="*/ 811707 w 2677922"/>
              <a:gd name="connsiteY118" fmla="*/ 285076 h 2672762"/>
              <a:gd name="connsiteX119" fmla="*/ 781781 w 2677922"/>
              <a:gd name="connsiteY119" fmla="*/ 156081 h 2672762"/>
              <a:gd name="connsiteX120" fmla="*/ 807064 w 2677922"/>
              <a:gd name="connsiteY120" fmla="*/ 100872 h 2672762"/>
              <a:gd name="connsiteX121" fmla="*/ 841634 w 2677922"/>
              <a:gd name="connsiteY121" fmla="*/ 86424 h 2672762"/>
              <a:gd name="connsiteX122" fmla="*/ 896328 w 2677922"/>
              <a:gd name="connsiteY122" fmla="*/ 106031 h 2672762"/>
              <a:gd name="connsiteX123" fmla="*/ 965469 w 2677922"/>
              <a:gd name="connsiteY123" fmla="*/ 217483 h 2672762"/>
              <a:gd name="connsiteX124" fmla="*/ 1013455 w 2677922"/>
              <a:gd name="connsiteY124" fmla="*/ 240702 h 2672762"/>
              <a:gd name="connsiteX125" fmla="*/ 1077952 w 2677922"/>
              <a:gd name="connsiteY125" fmla="*/ 222642 h 2672762"/>
              <a:gd name="connsiteX126" fmla="*/ 1101687 w 2677922"/>
              <a:gd name="connsiteY126" fmla="*/ 188072 h 2672762"/>
              <a:gd name="connsiteX127" fmla="*/ 1106847 w 2677922"/>
              <a:gd name="connsiteY127" fmla="*/ 53918 h 2672762"/>
              <a:gd name="connsiteX128" fmla="*/ 1145029 w 2677922"/>
              <a:gd name="connsiteY128" fmla="*/ 4900 h 2672762"/>
              <a:gd name="connsiteX129" fmla="*/ 1158960 w 2677922"/>
              <a:gd name="connsiteY129" fmla="*/ 1804 h 2672762"/>
              <a:gd name="connsiteX130" fmla="*/ 1235841 w 2677922"/>
              <a:gd name="connsiteY130" fmla="*/ 48758 h 2672762"/>
              <a:gd name="connsiteX131" fmla="*/ 1269895 w 2677922"/>
              <a:gd name="connsiteY131" fmla="*/ 162273 h 2672762"/>
              <a:gd name="connsiteX132" fmla="*/ 1303434 w 2677922"/>
              <a:gd name="connsiteY132" fmla="*/ 192716 h 2672762"/>
              <a:gd name="connsiteX133" fmla="*/ 1376702 w 2677922"/>
              <a:gd name="connsiteY133" fmla="*/ 192716 h 2672762"/>
              <a:gd name="connsiteX134" fmla="*/ 1409209 w 2677922"/>
              <a:gd name="connsiteY134" fmla="*/ 163305 h 2672762"/>
              <a:gd name="connsiteX135" fmla="*/ 1447392 w 2677922"/>
              <a:gd name="connsiteY135" fmla="*/ 37922 h 2672762"/>
              <a:gd name="connsiteX136" fmla="*/ 1499505 w 2677922"/>
              <a:gd name="connsiteY136" fmla="*/ 256 h 2672762"/>
              <a:gd name="connsiteX137" fmla="*/ 1513436 w 2677922"/>
              <a:gd name="connsiteY137" fmla="*/ 772 h 2672762"/>
              <a:gd name="connsiteX138" fmla="*/ 1573290 w 2677922"/>
              <a:gd name="connsiteY138" fmla="*/ 65269 h 2672762"/>
              <a:gd name="connsiteX139" fmla="*/ 1576902 w 2677922"/>
              <a:gd name="connsiteY139" fmla="*/ 185492 h 2672762"/>
              <a:gd name="connsiteX140" fmla="*/ 1598057 w 2677922"/>
              <a:gd name="connsiteY140" fmla="*/ 220578 h 2672762"/>
              <a:gd name="connsiteX141" fmla="*/ 1674422 w 2677922"/>
              <a:gd name="connsiteY141" fmla="*/ 240702 h 2672762"/>
              <a:gd name="connsiteX142" fmla="*/ 1710540 w 2677922"/>
              <a:gd name="connsiteY142" fmla="*/ 221610 h 2672762"/>
              <a:gd name="connsiteX143" fmla="*/ 1779165 w 2677922"/>
              <a:gd name="connsiteY143" fmla="*/ 111707 h 2672762"/>
              <a:gd name="connsiteX144" fmla="*/ 1845726 w 2677922"/>
              <a:gd name="connsiteY144" fmla="*/ 88488 h 2672762"/>
              <a:gd name="connsiteX145" fmla="*/ 1857594 w 2677922"/>
              <a:gd name="connsiteY145" fmla="*/ 92616 h 2672762"/>
              <a:gd name="connsiteX146" fmla="*/ 1895260 w 2677922"/>
              <a:gd name="connsiteY146" fmla="*/ 166401 h 2672762"/>
              <a:gd name="connsiteX147" fmla="*/ 1868429 w 2677922"/>
              <a:gd name="connsiteY147" fmla="*/ 281980 h 2672762"/>
              <a:gd name="connsiteX148" fmla="*/ 1887004 w 2677922"/>
              <a:gd name="connsiteY148" fmla="*/ 332030 h 2672762"/>
              <a:gd name="connsiteX149" fmla="*/ 1946857 w 2677922"/>
              <a:gd name="connsiteY149" fmla="*/ 365052 h 2672762"/>
              <a:gd name="connsiteX150" fmla="*/ 1986588 w 2677922"/>
              <a:gd name="connsiteY150" fmla="*/ 355765 h 2672762"/>
              <a:gd name="connsiteX151" fmla="*/ 2081528 w 2677922"/>
              <a:gd name="connsiteY151" fmla="*/ 267532 h 2672762"/>
              <a:gd name="connsiteX152" fmla="*/ 2151701 w 2677922"/>
              <a:gd name="connsiteY152" fmla="*/ 261857 h 2672762"/>
              <a:gd name="connsiteX153" fmla="*/ 2155312 w 2677922"/>
              <a:gd name="connsiteY153" fmla="*/ 264437 h 2672762"/>
              <a:gd name="connsiteX154" fmla="*/ 2177500 w 2677922"/>
              <a:gd name="connsiteY154" fmla="*/ 353701 h 2672762"/>
              <a:gd name="connsiteX155" fmla="*/ 2122290 w 2677922"/>
              <a:gd name="connsiteY155" fmla="*/ 456896 h 2672762"/>
              <a:gd name="connsiteX156" fmla="*/ 2126934 w 2677922"/>
              <a:gd name="connsiteY156" fmla="*/ 505914 h 2672762"/>
              <a:gd name="connsiteX157" fmla="*/ 2173372 w 2677922"/>
              <a:gd name="connsiteY157" fmla="*/ 551836 h 2672762"/>
              <a:gd name="connsiteX158" fmla="*/ 2219810 w 2677922"/>
              <a:gd name="connsiteY158" fmla="*/ 555964 h 2672762"/>
              <a:gd name="connsiteX159" fmla="*/ 2336937 w 2677922"/>
              <a:gd name="connsiteY159" fmla="*/ 494046 h 2672762"/>
              <a:gd name="connsiteX160" fmla="*/ 2400917 w 2677922"/>
              <a:gd name="connsiteY160" fmla="*/ 507462 h 2672762"/>
              <a:gd name="connsiteX161" fmla="*/ 2420525 w 2677922"/>
              <a:gd name="connsiteY161" fmla="*/ 533777 h 2672762"/>
              <a:gd name="connsiteX162" fmla="*/ 2415365 w 2677922"/>
              <a:gd name="connsiteY162" fmla="*/ 591566 h 2672762"/>
              <a:gd name="connsiteX163" fmla="*/ 2321973 w 2677922"/>
              <a:gd name="connsiteY163" fmla="*/ 692182 h 2672762"/>
              <a:gd name="connsiteX164" fmla="*/ 2313718 w 2677922"/>
              <a:gd name="connsiteY164" fmla="*/ 733460 h 2672762"/>
              <a:gd name="connsiteX165" fmla="*/ 2349320 w 2677922"/>
              <a:gd name="connsiteY165" fmla="*/ 795377 h 2672762"/>
              <a:gd name="connsiteX166" fmla="*/ 2394726 w 2677922"/>
              <a:gd name="connsiteY166" fmla="*/ 810341 h 2672762"/>
              <a:gd name="connsiteX167" fmla="*/ 2526816 w 2677922"/>
              <a:gd name="connsiteY167" fmla="*/ 780414 h 2672762"/>
              <a:gd name="connsiteX168" fmla="*/ 2575834 w 2677922"/>
              <a:gd name="connsiteY168" fmla="*/ 803117 h 2672762"/>
              <a:gd name="connsiteX169" fmla="*/ 2591313 w 2677922"/>
              <a:gd name="connsiteY169" fmla="*/ 838719 h 2672762"/>
              <a:gd name="connsiteX170" fmla="*/ 2570158 w 2677922"/>
              <a:gd name="connsiteY170" fmla="*/ 896509 h 2672762"/>
              <a:gd name="connsiteX171" fmla="*/ 2461287 w 2677922"/>
              <a:gd name="connsiteY171" fmla="*/ 964102 h 2672762"/>
              <a:gd name="connsiteX172" fmla="*/ 2438068 w 2677922"/>
              <a:gd name="connsiteY172" fmla="*/ 1014668 h 2672762"/>
              <a:gd name="connsiteX173" fmla="*/ 2454063 w 2677922"/>
              <a:gd name="connsiteY173" fmla="*/ 1073489 h 2672762"/>
              <a:gd name="connsiteX174" fmla="*/ 2492762 w 2677922"/>
              <a:gd name="connsiteY174" fmla="*/ 1100836 h 2672762"/>
              <a:gd name="connsiteX175" fmla="*/ 2628464 w 2677922"/>
              <a:gd name="connsiteY175" fmla="*/ 1105996 h 2672762"/>
              <a:gd name="connsiteX176" fmla="*/ 2672322 w 2677922"/>
              <a:gd name="connsiteY176" fmla="*/ 1140566 h 2672762"/>
              <a:gd name="connsiteX177" fmla="*/ 2677998 w 2677922"/>
              <a:gd name="connsiteY177" fmla="*/ 1182360 h 2672762"/>
              <a:gd name="connsiteX178" fmla="*/ 2644459 w 2677922"/>
              <a:gd name="connsiteY178" fmla="*/ 1229830 h 2672762"/>
              <a:gd name="connsiteX179" fmla="*/ 2522172 w 2677922"/>
              <a:gd name="connsiteY179" fmla="*/ 1267497 h 2672762"/>
              <a:gd name="connsiteX180" fmla="*/ 2483990 w 2677922"/>
              <a:gd name="connsiteY180" fmla="*/ 1315998 h 2672762"/>
              <a:gd name="connsiteX181" fmla="*/ 2486570 w 2677922"/>
              <a:gd name="connsiteY181" fmla="*/ 1379980 h 2672762"/>
              <a:gd name="connsiteX182" fmla="*/ 2512885 w 2677922"/>
              <a:gd name="connsiteY182" fmla="*/ 1407842 h 2672762"/>
              <a:gd name="connsiteX183" fmla="*/ 2641363 w 2677922"/>
              <a:gd name="connsiteY183" fmla="*/ 1447057 h 2672762"/>
              <a:gd name="connsiteX184" fmla="*/ 2677998 w 2677922"/>
              <a:gd name="connsiteY184" fmla="*/ 1498138 h 2672762"/>
              <a:gd name="connsiteX185" fmla="*/ 2677998 w 2677922"/>
              <a:gd name="connsiteY185" fmla="*/ 1507426 h 2672762"/>
              <a:gd name="connsiteX186" fmla="*/ 2611952 w 2677922"/>
              <a:gd name="connsiteY186" fmla="*/ 1572955 h 2672762"/>
              <a:gd name="connsiteX187" fmla="*/ 2490182 w 2677922"/>
              <a:gd name="connsiteY187" fmla="*/ 1576567 h 2672762"/>
              <a:gd name="connsiteX188" fmla="*/ 2457675 w 2677922"/>
              <a:gd name="connsiteY188" fmla="*/ 1596690 h 2672762"/>
              <a:gd name="connsiteX189" fmla="*/ 2437036 w 2677922"/>
              <a:gd name="connsiteY189" fmla="*/ 1673055 h 2672762"/>
              <a:gd name="connsiteX190" fmla="*/ 2457159 w 2677922"/>
              <a:gd name="connsiteY190" fmla="*/ 1710205 h 2672762"/>
              <a:gd name="connsiteX191" fmla="*/ 2564483 w 2677922"/>
              <a:gd name="connsiteY191" fmla="*/ 1777282 h 2672762"/>
              <a:gd name="connsiteX192" fmla="*/ 2588733 w 2677922"/>
              <a:gd name="connsiteY192" fmla="*/ 1845907 h 2672762"/>
              <a:gd name="connsiteX193" fmla="*/ 2571706 w 2677922"/>
              <a:gd name="connsiteY193" fmla="*/ 1880994 h 2672762"/>
              <a:gd name="connsiteX194" fmla="*/ 2538684 w 2677922"/>
              <a:gd name="connsiteY194" fmla="*/ 1897505 h 2672762"/>
              <a:gd name="connsiteX195" fmla="*/ 1338521 w 2677922"/>
              <a:gd name="connsiteY195" fmla="*/ 2312867 h 2672762"/>
              <a:gd name="connsiteX196" fmla="*/ 2316814 w 2677922"/>
              <a:gd name="connsiteY196" fmla="*/ 1335605 h 2672762"/>
              <a:gd name="connsiteX197" fmla="*/ 1340068 w 2677922"/>
              <a:gd name="connsiteY197" fmla="*/ 359376 h 2672762"/>
              <a:gd name="connsiteX198" fmla="*/ 361775 w 2677922"/>
              <a:gd name="connsiteY198" fmla="*/ 1331994 h 2672762"/>
              <a:gd name="connsiteX199" fmla="*/ 1338521 w 2677922"/>
              <a:gd name="connsiteY199" fmla="*/ 2312867 h 2672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2677922" h="2672762">
                <a:moveTo>
                  <a:pt x="2538684" y="1897505"/>
                </a:moveTo>
                <a:cubicBezTo>
                  <a:pt x="2511337" y="1891313"/>
                  <a:pt x="2483990" y="1885121"/>
                  <a:pt x="2456643" y="1879446"/>
                </a:cubicBezTo>
                <a:cubicBezTo>
                  <a:pt x="2434456" y="1874286"/>
                  <a:pt x="2411753" y="1869642"/>
                  <a:pt x="2389566" y="1863966"/>
                </a:cubicBezTo>
                <a:cubicBezTo>
                  <a:pt x="2375119" y="1860354"/>
                  <a:pt x="2363767" y="1864482"/>
                  <a:pt x="2354479" y="1874802"/>
                </a:cubicBezTo>
                <a:cubicBezTo>
                  <a:pt x="2335389" y="1896989"/>
                  <a:pt x="2320425" y="1922272"/>
                  <a:pt x="2312170" y="1950651"/>
                </a:cubicBezTo>
                <a:cubicBezTo>
                  <a:pt x="2308042" y="1964066"/>
                  <a:pt x="2314234" y="1973869"/>
                  <a:pt x="2322489" y="1983157"/>
                </a:cubicBezTo>
                <a:cubicBezTo>
                  <a:pt x="2352416" y="2015664"/>
                  <a:pt x="2382858" y="2048170"/>
                  <a:pt x="2412785" y="2080161"/>
                </a:cubicBezTo>
                <a:cubicBezTo>
                  <a:pt x="2435488" y="2104412"/>
                  <a:pt x="2436520" y="2118859"/>
                  <a:pt x="2418461" y="2146722"/>
                </a:cubicBezTo>
                <a:cubicBezTo>
                  <a:pt x="2417429" y="2148270"/>
                  <a:pt x="2416397" y="2150334"/>
                  <a:pt x="2414849" y="2151882"/>
                </a:cubicBezTo>
                <a:cubicBezTo>
                  <a:pt x="2380795" y="2197804"/>
                  <a:pt x="2365831" y="2198320"/>
                  <a:pt x="2324037" y="2174585"/>
                </a:cubicBezTo>
                <a:cubicBezTo>
                  <a:pt x="2289982" y="2154978"/>
                  <a:pt x="2253864" y="2137434"/>
                  <a:pt x="2219294" y="2118859"/>
                </a:cubicBezTo>
                <a:cubicBezTo>
                  <a:pt x="2204846" y="2111120"/>
                  <a:pt x="2191431" y="2111120"/>
                  <a:pt x="2178531" y="2120407"/>
                </a:cubicBezTo>
                <a:cubicBezTo>
                  <a:pt x="2157892" y="2134855"/>
                  <a:pt x="2140349" y="2152398"/>
                  <a:pt x="2125386" y="2172521"/>
                </a:cubicBezTo>
                <a:cubicBezTo>
                  <a:pt x="2114550" y="2186968"/>
                  <a:pt x="2114034" y="2201416"/>
                  <a:pt x="2122806" y="2217411"/>
                </a:cubicBezTo>
                <a:cubicBezTo>
                  <a:pt x="2143961" y="2256109"/>
                  <a:pt x="2164600" y="2295323"/>
                  <a:pt x="2184723" y="2334538"/>
                </a:cubicBezTo>
                <a:cubicBezTo>
                  <a:pt x="2198655" y="2361885"/>
                  <a:pt x="2196591" y="2374268"/>
                  <a:pt x="2174404" y="2395423"/>
                </a:cubicBezTo>
                <a:cubicBezTo>
                  <a:pt x="2170792" y="2398519"/>
                  <a:pt x="2167696" y="2402131"/>
                  <a:pt x="2164084" y="2404711"/>
                </a:cubicBezTo>
                <a:cubicBezTo>
                  <a:pt x="2131062" y="2428962"/>
                  <a:pt x="2114034" y="2440829"/>
                  <a:pt x="2075336" y="2401615"/>
                </a:cubicBezTo>
                <a:cubicBezTo>
                  <a:pt x="2047473" y="2373236"/>
                  <a:pt x="2017547" y="2347953"/>
                  <a:pt x="1988652" y="2320606"/>
                </a:cubicBezTo>
                <a:cubicBezTo>
                  <a:pt x="1975236" y="2307707"/>
                  <a:pt x="1960789" y="2305127"/>
                  <a:pt x="1944277" y="2311835"/>
                </a:cubicBezTo>
                <a:cubicBezTo>
                  <a:pt x="1922607" y="2320606"/>
                  <a:pt x="1901968" y="2331958"/>
                  <a:pt x="1883392" y="2346405"/>
                </a:cubicBezTo>
                <a:cubicBezTo>
                  <a:pt x="1867913" y="2358273"/>
                  <a:pt x="1863785" y="2373236"/>
                  <a:pt x="1868429" y="2391811"/>
                </a:cubicBezTo>
                <a:cubicBezTo>
                  <a:pt x="1879264" y="2436701"/>
                  <a:pt x="1889584" y="2482107"/>
                  <a:pt x="1899388" y="2526997"/>
                </a:cubicBezTo>
                <a:cubicBezTo>
                  <a:pt x="1903516" y="2546604"/>
                  <a:pt x="1896808" y="2561568"/>
                  <a:pt x="1879264" y="2571887"/>
                </a:cubicBezTo>
                <a:cubicBezTo>
                  <a:pt x="1867397" y="2579111"/>
                  <a:pt x="1854498" y="2584787"/>
                  <a:pt x="1841082" y="2588915"/>
                </a:cubicBezTo>
                <a:cubicBezTo>
                  <a:pt x="1813736" y="2597686"/>
                  <a:pt x="1798256" y="2592526"/>
                  <a:pt x="1782777" y="2568276"/>
                </a:cubicBezTo>
                <a:cubicBezTo>
                  <a:pt x="1760074" y="2532157"/>
                  <a:pt x="1736855" y="2496555"/>
                  <a:pt x="1715184" y="2459404"/>
                </a:cubicBezTo>
                <a:cubicBezTo>
                  <a:pt x="1703316" y="2439281"/>
                  <a:pt x="1687837" y="2431542"/>
                  <a:pt x="1664618" y="2435669"/>
                </a:cubicBezTo>
                <a:cubicBezTo>
                  <a:pt x="1646043" y="2439281"/>
                  <a:pt x="1627984" y="2443925"/>
                  <a:pt x="1610440" y="2450117"/>
                </a:cubicBezTo>
                <a:cubicBezTo>
                  <a:pt x="1586190" y="2458888"/>
                  <a:pt x="1578450" y="2469208"/>
                  <a:pt x="1577418" y="2495007"/>
                </a:cubicBezTo>
                <a:cubicBezTo>
                  <a:pt x="1575870" y="2535769"/>
                  <a:pt x="1574838" y="2576015"/>
                  <a:pt x="1573806" y="2616777"/>
                </a:cubicBezTo>
                <a:cubicBezTo>
                  <a:pt x="1572774" y="2653928"/>
                  <a:pt x="1563487" y="2665795"/>
                  <a:pt x="1526852" y="2672503"/>
                </a:cubicBezTo>
                <a:cubicBezTo>
                  <a:pt x="1517049" y="2674567"/>
                  <a:pt x="1507245" y="2675599"/>
                  <a:pt x="1497441" y="2676115"/>
                </a:cubicBezTo>
                <a:cubicBezTo>
                  <a:pt x="1473191" y="2677663"/>
                  <a:pt x="1457711" y="2667859"/>
                  <a:pt x="1449972" y="2644124"/>
                </a:cubicBezTo>
                <a:cubicBezTo>
                  <a:pt x="1436040" y="2600782"/>
                  <a:pt x="1422624" y="2557956"/>
                  <a:pt x="1410241" y="2514614"/>
                </a:cubicBezTo>
                <a:cubicBezTo>
                  <a:pt x="1404565" y="2495007"/>
                  <a:pt x="1392698" y="2485719"/>
                  <a:pt x="1373091" y="2482623"/>
                </a:cubicBezTo>
                <a:cubicBezTo>
                  <a:pt x="1350388" y="2479527"/>
                  <a:pt x="1327685" y="2479527"/>
                  <a:pt x="1304982" y="2483139"/>
                </a:cubicBezTo>
                <a:cubicBezTo>
                  <a:pt x="1287955" y="2485719"/>
                  <a:pt x="1277119" y="2494491"/>
                  <a:pt x="1271959" y="2511518"/>
                </a:cubicBezTo>
                <a:cubicBezTo>
                  <a:pt x="1260092" y="2552280"/>
                  <a:pt x="1247192" y="2593042"/>
                  <a:pt x="1234293" y="2633805"/>
                </a:cubicBezTo>
                <a:cubicBezTo>
                  <a:pt x="1222941" y="2670439"/>
                  <a:pt x="1208494" y="2679727"/>
                  <a:pt x="1170828" y="2674567"/>
                </a:cubicBezTo>
                <a:cubicBezTo>
                  <a:pt x="1114070" y="2666827"/>
                  <a:pt x="1107362" y="2659087"/>
                  <a:pt x="1106847" y="2602330"/>
                </a:cubicBezTo>
                <a:cubicBezTo>
                  <a:pt x="1106331" y="2565180"/>
                  <a:pt x="1104783" y="2528545"/>
                  <a:pt x="1103751" y="2491395"/>
                </a:cubicBezTo>
                <a:cubicBezTo>
                  <a:pt x="1103234" y="2474368"/>
                  <a:pt x="1096527" y="2460952"/>
                  <a:pt x="1080532" y="2454244"/>
                </a:cubicBezTo>
                <a:cubicBezTo>
                  <a:pt x="1056281" y="2443925"/>
                  <a:pt x="1031514" y="2436701"/>
                  <a:pt x="1005199" y="2435153"/>
                </a:cubicBezTo>
                <a:cubicBezTo>
                  <a:pt x="989203" y="2434121"/>
                  <a:pt x="977852" y="2440313"/>
                  <a:pt x="969080" y="2454244"/>
                </a:cubicBezTo>
                <a:cubicBezTo>
                  <a:pt x="946894" y="2491395"/>
                  <a:pt x="923159" y="2527513"/>
                  <a:pt x="900456" y="2564148"/>
                </a:cubicBezTo>
                <a:cubicBezTo>
                  <a:pt x="882396" y="2593042"/>
                  <a:pt x="868465" y="2598202"/>
                  <a:pt x="836474" y="2587367"/>
                </a:cubicBezTo>
                <a:cubicBezTo>
                  <a:pt x="834926" y="2586851"/>
                  <a:pt x="833379" y="2586335"/>
                  <a:pt x="831830" y="2585819"/>
                </a:cubicBezTo>
                <a:cubicBezTo>
                  <a:pt x="782297" y="2565696"/>
                  <a:pt x="772493" y="2554344"/>
                  <a:pt x="785392" y="2504810"/>
                </a:cubicBezTo>
                <a:cubicBezTo>
                  <a:pt x="795196" y="2467144"/>
                  <a:pt x="802420" y="2428962"/>
                  <a:pt x="811707" y="2390779"/>
                </a:cubicBezTo>
                <a:cubicBezTo>
                  <a:pt x="816351" y="2371172"/>
                  <a:pt x="811191" y="2356209"/>
                  <a:pt x="794680" y="2344341"/>
                </a:cubicBezTo>
                <a:cubicBezTo>
                  <a:pt x="777137" y="2331958"/>
                  <a:pt x="759078" y="2321122"/>
                  <a:pt x="739470" y="2312351"/>
                </a:cubicBezTo>
                <a:cubicBezTo>
                  <a:pt x="720895" y="2304095"/>
                  <a:pt x="704900" y="2307191"/>
                  <a:pt x="689421" y="2321638"/>
                </a:cubicBezTo>
                <a:cubicBezTo>
                  <a:pt x="658462" y="2351049"/>
                  <a:pt x="626988" y="2379944"/>
                  <a:pt x="596029" y="2408838"/>
                </a:cubicBezTo>
                <a:cubicBezTo>
                  <a:pt x="572810" y="2431026"/>
                  <a:pt x="557847" y="2432057"/>
                  <a:pt x="530500" y="2415030"/>
                </a:cubicBezTo>
                <a:cubicBezTo>
                  <a:pt x="527404" y="2412966"/>
                  <a:pt x="524308" y="2410902"/>
                  <a:pt x="521212" y="2408838"/>
                </a:cubicBezTo>
                <a:cubicBezTo>
                  <a:pt x="481482" y="2380460"/>
                  <a:pt x="477870" y="2365496"/>
                  <a:pt x="500573" y="2322670"/>
                </a:cubicBezTo>
                <a:cubicBezTo>
                  <a:pt x="519148" y="2287584"/>
                  <a:pt x="537207" y="2252497"/>
                  <a:pt x="556298" y="2217927"/>
                </a:cubicBezTo>
                <a:cubicBezTo>
                  <a:pt x="566102" y="2199868"/>
                  <a:pt x="564555" y="2184388"/>
                  <a:pt x="552171" y="2168909"/>
                </a:cubicBezTo>
                <a:cubicBezTo>
                  <a:pt x="538756" y="2151882"/>
                  <a:pt x="523276" y="2136402"/>
                  <a:pt x="505733" y="2122987"/>
                </a:cubicBezTo>
                <a:cubicBezTo>
                  <a:pt x="490254" y="2111120"/>
                  <a:pt x="474774" y="2110088"/>
                  <a:pt x="457747" y="2119375"/>
                </a:cubicBezTo>
                <a:cubicBezTo>
                  <a:pt x="419564" y="2140014"/>
                  <a:pt x="380866" y="2160653"/>
                  <a:pt x="341652" y="2180777"/>
                </a:cubicBezTo>
                <a:cubicBezTo>
                  <a:pt x="314305" y="2195224"/>
                  <a:pt x="298310" y="2191612"/>
                  <a:pt x="278187" y="2168909"/>
                </a:cubicBezTo>
                <a:cubicBezTo>
                  <a:pt x="276639" y="2167361"/>
                  <a:pt x="275607" y="2165813"/>
                  <a:pt x="274059" y="2164265"/>
                </a:cubicBezTo>
                <a:cubicBezTo>
                  <a:pt x="238456" y="2122987"/>
                  <a:pt x="238972" y="2108540"/>
                  <a:pt x="276639" y="2069325"/>
                </a:cubicBezTo>
                <a:cubicBezTo>
                  <a:pt x="302954" y="2041463"/>
                  <a:pt x="327721" y="2013084"/>
                  <a:pt x="354551" y="1986253"/>
                </a:cubicBezTo>
                <a:cubicBezTo>
                  <a:pt x="367967" y="1972322"/>
                  <a:pt x="370547" y="1957874"/>
                  <a:pt x="363839" y="1940847"/>
                </a:cubicBezTo>
                <a:cubicBezTo>
                  <a:pt x="355067" y="1918660"/>
                  <a:pt x="342684" y="1898021"/>
                  <a:pt x="328237" y="1878930"/>
                </a:cubicBezTo>
                <a:cubicBezTo>
                  <a:pt x="316369" y="1863450"/>
                  <a:pt x="300374" y="1861902"/>
                  <a:pt x="283347" y="1866030"/>
                </a:cubicBezTo>
                <a:cubicBezTo>
                  <a:pt x="245680" y="1874802"/>
                  <a:pt x="208530" y="1883573"/>
                  <a:pt x="170864" y="1891829"/>
                </a:cubicBezTo>
                <a:cubicBezTo>
                  <a:pt x="165704" y="1892861"/>
                  <a:pt x="160544" y="1894409"/>
                  <a:pt x="155900" y="1895441"/>
                </a:cubicBezTo>
                <a:cubicBezTo>
                  <a:pt x="127521" y="1900601"/>
                  <a:pt x="113074" y="1893893"/>
                  <a:pt x="100175" y="1868094"/>
                </a:cubicBezTo>
                <a:cubicBezTo>
                  <a:pt x="95531" y="1858291"/>
                  <a:pt x="90887" y="1848487"/>
                  <a:pt x="87275" y="1838168"/>
                </a:cubicBezTo>
                <a:cubicBezTo>
                  <a:pt x="77988" y="1810821"/>
                  <a:pt x="83147" y="1795341"/>
                  <a:pt x="107915" y="1779862"/>
                </a:cubicBezTo>
                <a:cubicBezTo>
                  <a:pt x="143001" y="1757675"/>
                  <a:pt x="178603" y="1735488"/>
                  <a:pt x="213690" y="1713817"/>
                </a:cubicBezTo>
                <a:cubicBezTo>
                  <a:pt x="241552" y="1696274"/>
                  <a:pt x="245680" y="1686470"/>
                  <a:pt x="238972" y="1654480"/>
                </a:cubicBezTo>
                <a:cubicBezTo>
                  <a:pt x="234845" y="1636420"/>
                  <a:pt x="230201" y="1617845"/>
                  <a:pt x="222977" y="1600818"/>
                </a:cubicBezTo>
                <a:cubicBezTo>
                  <a:pt x="215753" y="1583791"/>
                  <a:pt x="203370" y="1575535"/>
                  <a:pt x="184279" y="1575019"/>
                </a:cubicBezTo>
                <a:cubicBezTo>
                  <a:pt x="142485" y="1574503"/>
                  <a:pt x="101207" y="1572955"/>
                  <a:pt x="59413" y="1571407"/>
                </a:cubicBezTo>
                <a:cubicBezTo>
                  <a:pt x="21746" y="1570375"/>
                  <a:pt x="10395" y="1560572"/>
                  <a:pt x="3687" y="1524453"/>
                </a:cubicBezTo>
                <a:cubicBezTo>
                  <a:pt x="3171" y="1520841"/>
                  <a:pt x="2139" y="1517230"/>
                  <a:pt x="1623" y="1513618"/>
                </a:cubicBezTo>
                <a:cubicBezTo>
                  <a:pt x="-4053" y="1467696"/>
                  <a:pt x="3687" y="1455828"/>
                  <a:pt x="48577" y="1442413"/>
                </a:cubicBezTo>
                <a:cubicBezTo>
                  <a:pt x="85727" y="1431061"/>
                  <a:pt x="122877" y="1418678"/>
                  <a:pt x="160544" y="1408358"/>
                </a:cubicBezTo>
                <a:cubicBezTo>
                  <a:pt x="181183" y="1402683"/>
                  <a:pt x="192018" y="1390815"/>
                  <a:pt x="194083" y="1370692"/>
                </a:cubicBezTo>
                <a:cubicBezTo>
                  <a:pt x="196147" y="1346957"/>
                  <a:pt x="197178" y="1322706"/>
                  <a:pt x="192534" y="1298971"/>
                </a:cubicBezTo>
                <a:cubicBezTo>
                  <a:pt x="189954" y="1283492"/>
                  <a:pt x="181183" y="1274204"/>
                  <a:pt x="166220" y="1269560"/>
                </a:cubicBezTo>
                <a:cubicBezTo>
                  <a:pt x="126490" y="1257693"/>
                  <a:pt x="86759" y="1245310"/>
                  <a:pt x="47029" y="1232926"/>
                </a:cubicBezTo>
                <a:cubicBezTo>
                  <a:pt x="3687" y="1219511"/>
                  <a:pt x="-957" y="1212287"/>
                  <a:pt x="1623" y="1166881"/>
                </a:cubicBezTo>
                <a:cubicBezTo>
                  <a:pt x="2139" y="1157593"/>
                  <a:pt x="4203" y="1148306"/>
                  <a:pt x="6267" y="1139534"/>
                </a:cubicBezTo>
                <a:cubicBezTo>
                  <a:pt x="12459" y="1116831"/>
                  <a:pt x="25358" y="1106512"/>
                  <a:pt x="49093" y="1105480"/>
                </a:cubicBezTo>
                <a:cubicBezTo>
                  <a:pt x="87791" y="1103932"/>
                  <a:pt x="125974" y="1102900"/>
                  <a:pt x="164672" y="1101868"/>
                </a:cubicBezTo>
                <a:cubicBezTo>
                  <a:pt x="170348" y="1101868"/>
                  <a:pt x="176023" y="1101352"/>
                  <a:pt x="181699" y="1101352"/>
                </a:cubicBezTo>
                <a:cubicBezTo>
                  <a:pt x="207498" y="1102384"/>
                  <a:pt x="220913" y="1087936"/>
                  <a:pt x="227621" y="1065233"/>
                </a:cubicBezTo>
                <a:cubicBezTo>
                  <a:pt x="232781" y="1048206"/>
                  <a:pt x="237425" y="1031179"/>
                  <a:pt x="241036" y="1014152"/>
                </a:cubicBezTo>
                <a:cubicBezTo>
                  <a:pt x="245680" y="990417"/>
                  <a:pt x="240005" y="979065"/>
                  <a:pt x="219366" y="965650"/>
                </a:cubicBezTo>
                <a:cubicBezTo>
                  <a:pt x="184279" y="943463"/>
                  <a:pt x="148676" y="921276"/>
                  <a:pt x="113590" y="899605"/>
                </a:cubicBezTo>
                <a:cubicBezTo>
                  <a:pt x="82116" y="879997"/>
                  <a:pt x="77472" y="867614"/>
                  <a:pt x="89855" y="832012"/>
                </a:cubicBezTo>
                <a:cubicBezTo>
                  <a:pt x="93467" y="820660"/>
                  <a:pt x="98111" y="809309"/>
                  <a:pt x="104818" y="799505"/>
                </a:cubicBezTo>
                <a:cubicBezTo>
                  <a:pt x="115654" y="782994"/>
                  <a:pt x="130617" y="774738"/>
                  <a:pt x="151256" y="779898"/>
                </a:cubicBezTo>
                <a:cubicBezTo>
                  <a:pt x="195114" y="790217"/>
                  <a:pt x="239489" y="799505"/>
                  <a:pt x="283347" y="810341"/>
                </a:cubicBezTo>
                <a:cubicBezTo>
                  <a:pt x="303469" y="815500"/>
                  <a:pt x="318949" y="810857"/>
                  <a:pt x="331332" y="794345"/>
                </a:cubicBezTo>
                <a:cubicBezTo>
                  <a:pt x="344232" y="776802"/>
                  <a:pt x="355584" y="757711"/>
                  <a:pt x="363839" y="737588"/>
                </a:cubicBezTo>
                <a:cubicBezTo>
                  <a:pt x="371063" y="719529"/>
                  <a:pt x="368999" y="704049"/>
                  <a:pt x="354551" y="689086"/>
                </a:cubicBezTo>
                <a:cubicBezTo>
                  <a:pt x="324625" y="658643"/>
                  <a:pt x="296246" y="627169"/>
                  <a:pt x="266835" y="595694"/>
                </a:cubicBezTo>
                <a:cubicBezTo>
                  <a:pt x="244132" y="570927"/>
                  <a:pt x="243100" y="556996"/>
                  <a:pt x="261675" y="529133"/>
                </a:cubicBezTo>
                <a:cubicBezTo>
                  <a:pt x="264771" y="525005"/>
                  <a:pt x="267351" y="520361"/>
                  <a:pt x="270447" y="516233"/>
                </a:cubicBezTo>
                <a:cubicBezTo>
                  <a:pt x="296762" y="481663"/>
                  <a:pt x="311209" y="478567"/>
                  <a:pt x="349907" y="498690"/>
                </a:cubicBezTo>
                <a:cubicBezTo>
                  <a:pt x="386026" y="517781"/>
                  <a:pt x="422144" y="536357"/>
                  <a:pt x="457231" y="555964"/>
                </a:cubicBezTo>
                <a:cubicBezTo>
                  <a:pt x="475806" y="566283"/>
                  <a:pt x="492318" y="564219"/>
                  <a:pt x="507797" y="551320"/>
                </a:cubicBezTo>
                <a:cubicBezTo>
                  <a:pt x="523276" y="538421"/>
                  <a:pt x="537723" y="523973"/>
                  <a:pt x="551139" y="508494"/>
                </a:cubicBezTo>
                <a:cubicBezTo>
                  <a:pt x="564555" y="492499"/>
                  <a:pt x="567650" y="476503"/>
                  <a:pt x="556815" y="456896"/>
                </a:cubicBezTo>
                <a:cubicBezTo>
                  <a:pt x="535143" y="418198"/>
                  <a:pt x="515020" y="378983"/>
                  <a:pt x="494381" y="339769"/>
                </a:cubicBezTo>
                <a:cubicBezTo>
                  <a:pt x="480966" y="313970"/>
                  <a:pt x="484062" y="300039"/>
                  <a:pt x="505217" y="280432"/>
                </a:cubicBezTo>
                <a:cubicBezTo>
                  <a:pt x="515020" y="271144"/>
                  <a:pt x="525856" y="263405"/>
                  <a:pt x="537723" y="256181"/>
                </a:cubicBezTo>
                <a:cubicBezTo>
                  <a:pt x="558362" y="244313"/>
                  <a:pt x="572810" y="245861"/>
                  <a:pt x="590353" y="261857"/>
                </a:cubicBezTo>
                <a:cubicBezTo>
                  <a:pt x="620280" y="289203"/>
                  <a:pt x="650207" y="317066"/>
                  <a:pt x="679617" y="344929"/>
                </a:cubicBezTo>
                <a:cubicBezTo>
                  <a:pt x="710576" y="374340"/>
                  <a:pt x="717284" y="375372"/>
                  <a:pt x="754950" y="355765"/>
                </a:cubicBezTo>
                <a:cubicBezTo>
                  <a:pt x="769913" y="348025"/>
                  <a:pt x="783845" y="339769"/>
                  <a:pt x="797260" y="329450"/>
                </a:cubicBezTo>
                <a:cubicBezTo>
                  <a:pt x="811707" y="317582"/>
                  <a:pt x="816351" y="303651"/>
                  <a:pt x="811707" y="285076"/>
                </a:cubicBezTo>
                <a:cubicBezTo>
                  <a:pt x="800872" y="242249"/>
                  <a:pt x="791585" y="198907"/>
                  <a:pt x="781781" y="156081"/>
                </a:cubicBezTo>
                <a:cubicBezTo>
                  <a:pt x="775589" y="128218"/>
                  <a:pt x="782297" y="114287"/>
                  <a:pt x="807064" y="100872"/>
                </a:cubicBezTo>
                <a:cubicBezTo>
                  <a:pt x="818415" y="95196"/>
                  <a:pt x="829766" y="90552"/>
                  <a:pt x="841634" y="86424"/>
                </a:cubicBezTo>
                <a:cubicBezTo>
                  <a:pt x="866917" y="78685"/>
                  <a:pt x="881364" y="83328"/>
                  <a:pt x="896328" y="106031"/>
                </a:cubicBezTo>
                <a:cubicBezTo>
                  <a:pt x="920062" y="142666"/>
                  <a:pt x="943798" y="179300"/>
                  <a:pt x="965469" y="217483"/>
                </a:cubicBezTo>
                <a:cubicBezTo>
                  <a:pt x="976820" y="237090"/>
                  <a:pt x="992299" y="243797"/>
                  <a:pt x="1013455" y="240702"/>
                </a:cubicBezTo>
                <a:cubicBezTo>
                  <a:pt x="1035641" y="237090"/>
                  <a:pt x="1057313" y="231414"/>
                  <a:pt x="1077952" y="222642"/>
                </a:cubicBezTo>
                <a:cubicBezTo>
                  <a:pt x="1092915" y="215935"/>
                  <a:pt x="1101171" y="205615"/>
                  <a:pt x="1101687" y="188072"/>
                </a:cubicBezTo>
                <a:cubicBezTo>
                  <a:pt x="1102719" y="143182"/>
                  <a:pt x="1105298" y="98808"/>
                  <a:pt x="1106847" y="53918"/>
                </a:cubicBezTo>
                <a:cubicBezTo>
                  <a:pt x="1107878" y="25023"/>
                  <a:pt x="1117166" y="12640"/>
                  <a:pt x="1145029" y="4900"/>
                </a:cubicBezTo>
                <a:cubicBezTo>
                  <a:pt x="1149672" y="3868"/>
                  <a:pt x="1154316" y="2320"/>
                  <a:pt x="1158960" y="1804"/>
                </a:cubicBezTo>
                <a:cubicBezTo>
                  <a:pt x="1210042" y="-3872"/>
                  <a:pt x="1222426" y="1804"/>
                  <a:pt x="1235841" y="48758"/>
                </a:cubicBezTo>
                <a:cubicBezTo>
                  <a:pt x="1246676" y="86940"/>
                  <a:pt x="1259576" y="124091"/>
                  <a:pt x="1269895" y="162273"/>
                </a:cubicBezTo>
                <a:cubicBezTo>
                  <a:pt x="1275055" y="180332"/>
                  <a:pt x="1285890" y="190136"/>
                  <a:pt x="1303434" y="192716"/>
                </a:cubicBezTo>
                <a:cubicBezTo>
                  <a:pt x="1327685" y="195812"/>
                  <a:pt x="1352452" y="195812"/>
                  <a:pt x="1376702" y="192716"/>
                </a:cubicBezTo>
                <a:cubicBezTo>
                  <a:pt x="1393730" y="190652"/>
                  <a:pt x="1404049" y="180332"/>
                  <a:pt x="1409209" y="163305"/>
                </a:cubicBezTo>
                <a:cubicBezTo>
                  <a:pt x="1421593" y="121511"/>
                  <a:pt x="1434492" y="79717"/>
                  <a:pt x="1447392" y="37922"/>
                </a:cubicBezTo>
                <a:cubicBezTo>
                  <a:pt x="1457195" y="6964"/>
                  <a:pt x="1466998" y="-260"/>
                  <a:pt x="1499505" y="256"/>
                </a:cubicBezTo>
                <a:cubicBezTo>
                  <a:pt x="1504149" y="256"/>
                  <a:pt x="1508793" y="256"/>
                  <a:pt x="1513436" y="772"/>
                </a:cubicBezTo>
                <a:cubicBezTo>
                  <a:pt x="1559358" y="5416"/>
                  <a:pt x="1572258" y="19347"/>
                  <a:pt x="1573290" y="65269"/>
                </a:cubicBezTo>
                <a:cubicBezTo>
                  <a:pt x="1574322" y="105515"/>
                  <a:pt x="1575870" y="145246"/>
                  <a:pt x="1576902" y="185492"/>
                </a:cubicBezTo>
                <a:cubicBezTo>
                  <a:pt x="1577418" y="201487"/>
                  <a:pt x="1583093" y="213871"/>
                  <a:pt x="1598057" y="220578"/>
                </a:cubicBezTo>
                <a:cubicBezTo>
                  <a:pt x="1622308" y="231414"/>
                  <a:pt x="1647590" y="238638"/>
                  <a:pt x="1674422" y="240702"/>
                </a:cubicBezTo>
                <a:cubicBezTo>
                  <a:pt x="1690933" y="241733"/>
                  <a:pt x="1702285" y="235026"/>
                  <a:pt x="1710540" y="221610"/>
                </a:cubicBezTo>
                <a:cubicBezTo>
                  <a:pt x="1733243" y="184976"/>
                  <a:pt x="1756462" y="148342"/>
                  <a:pt x="1779165" y="111707"/>
                </a:cubicBezTo>
                <a:cubicBezTo>
                  <a:pt x="1798772" y="80749"/>
                  <a:pt x="1810640" y="76621"/>
                  <a:pt x="1845726" y="88488"/>
                </a:cubicBezTo>
                <a:cubicBezTo>
                  <a:pt x="1849854" y="90036"/>
                  <a:pt x="1853466" y="91068"/>
                  <a:pt x="1857594" y="92616"/>
                </a:cubicBezTo>
                <a:cubicBezTo>
                  <a:pt x="1898356" y="110159"/>
                  <a:pt x="1905063" y="123059"/>
                  <a:pt x="1895260" y="166401"/>
                </a:cubicBezTo>
                <a:cubicBezTo>
                  <a:pt x="1886488" y="205099"/>
                  <a:pt x="1877717" y="243281"/>
                  <a:pt x="1868429" y="281980"/>
                </a:cubicBezTo>
                <a:cubicBezTo>
                  <a:pt x="1863269" y="303135"/>
                  <a:pt x="1868429" y="319646"/>
                  <a:pt x="1887004" y="332030"/>
                </a:cubicBezTo>
                <a:cubicBezTo>
                  <a:pt x="1906096" y="344929"/>
                  <a:pt x="1925187" y="356796"/>
                  <a:pt x="1946857" y="365052"/>
                </a:cubicBezTo>
                <a:cubicBezTo>
                  <a:pt x="1962337" y="370728"/>
                  <a:pt x="1974720" y="367116"/>
                  <a:pt x="1986588" y="355765"/>
                </a:cubicBezTo>
                <a:cubicBezTo>
                  <a:pt x="2018062" y="325838"/>
                  <a:pt x="2049537" y="296943"/>
                  <a:pt x="2081528" y="267532"/>
                </a:cubicBezTo>
                <a:cubicBezTo>
                  <a:pt x="2107843" y="242765"/>
                  <a:pt x="2122290" y="241733"/>
                  <a:pt x="2151701" y="261857"/>
                </a:cubicBezTo>
                <a:cubicBezTo>
                  <a:pt x="2153248" y="262889"/>
                  <a:pt x="2154281" y="263405"/>
                  <a:pt x="2155312" y="264437"/>
                </a:cubicBezTo>
                <a:cubicBezTo>
                  <a:pt x="2205363" y="300555"/>
                  <a:pt x="2198139" y="316034"/>
                  <a:pt x="2177500" y="353701"/>
                </a:cubicBezTo>
                <a:cubicBezTo>
                  <a:pt x="2158925" y="387755"/>
                  <a:pt x="2141381" y="422842"/>
                  <a:pt x="2122290" y="456896"/>
                </a:cubicBezTo>
                <a:cubicBezTo>
                  <a:pt x="2112487" y="474955"/>
                  <a:pt x="2114550" y="490435"/>
                  <a:pt x="2126934" y="505914"/>
                </a:cubicBezTo>
                <a:cubicBezTo>
                  <a:pt x="2140865" y="522941"/>
                  <a:pt x="2156345" y="538421"/>
                  <a:pt x="2173372" y="551836"/>
                </a:cubicBezTo>
                <a:cubicBezTo>
                  <a:pt x="2187819" y="563187"/>
                  <a:pt x="2202783" y="564735"/>
                  <a:pt x="2219810" y="555964"/>
                </a:cubicBezTo>
                <a:cubicBezTo>
                  <a:pt x="2258508" y="534809"/>
                  <a:pt x="2297722" y="514170"/>
                  <a:pt x="2336937" y="494046"/>
                </a:cubicBezTo>
                <a:cubicBezTo>
                  <a:pt x="2364799" y="479599"/>
                  <a:pt x="2380795" y="482695"/>
                  <a:pt x="2400917" y="507462"/>
                </a:cubicBezTo>
                <a:cubicBezTo>
                  <a:pt x="2408141" y="515717"/>
                  <a:pt x="2414849" y="524489"/>
                  <a:pt x="2420525" y="533777"/>
                </a:cubicBezTo>
                <a:cubicBezTo>
                  <a:pt x="2434972" y="556480"/>
                  <a:pt x="2433424" y="571443"/>
                  <a:pt x="2415365" y="591566"/>
                </a:cubicBezTo>
                <a:cubicBezTo>
                  <a:pt x="2384406" y="625105"/>
                  <a:pt x="2353448" y="659159"/>
                  <a:pt x="2321973" y="692182"/>
                </a:cubicBezTo>
                <a:cubicBezTo>
                  <a:pt x="2310106" y="704565"/>
                  <a:pt x="2307526" y="717981"/>
                  <a:pt x="2313718" y="733460"/>
                </a:cubicBezTo>
                <a:cubicBezTo>
                  <a:pt x="2323005" y="755647"/>
                  <a:pt x="2334357" y="776286"/>
                  <a:pt x="2349320" y="795377"/>
                </a:cubicBezTo>
                <a:cubicBezTo>
                  <a:pt x="2361187" y="810857"/>
                  <a:pt x="2375635" y="814984"/>
                  <a:pt x="2394726" y="810341"/>
                </a:cubicBezTo>
                <a:cubicBezTo>
                  <a:pt x="2438584" y="799505"/>
                  <a:pt x="2482958" y="789701"/>
                  <a:pt x="2526816" y="780414"/>
                </a:cubicBezTo>
                <a:cubicBezTo>
                  <a:pt x="2550035" y="775254"/>
                  <a:pt x="2563967" y="781962"/>
                  <a:pt x="2575834" y="803117"/>
                </a:cubicBezTo>
                <a:cubicBezTo>
                  <a:pt x="2582026" y="814468"/>
                  <a:pt x="2587186" y="826336"/>
                  <a:pt x="2591313" y="838719"/>
                </a:cubicBezTo>
                <a:cubicBezTo>
                  <a:pt x="2600085" y="867098"/>
                  <a:pt x="2595441" y="880514"/>
                  <a:pt x="2570158" y="896509"/>
                </a:cubicBezTo>
                <a:cubicBezTo>
                  <a:pt x="2534040" y="919212"/>
                  <a:pt x="2498437" y="942947"/>
                  <a:pt x="2461287" y="964102"/>
                </a:cubicBezTo>
                <a:cubicBezTo>
                  <a:pt x="2440132" y="976485"/>
                  <a:pt x="2434456" y="992997"/>
                  <a:pt x="2438068" y="1014668"/>
                </a:cubicBezTo>
                <a:cubicBezTo>
                  <a:pt x="2441164" y="1034791"/>
                  <a:pt x="2446840" y="1054398"/>
                  <a:pt x="2454063" y="1073489"/>
                </a:cubicBezTo>
                <a:cubicBezTo>
                  <a:pt x="2460771" y="1091032"/>
                  <a:pt x="2472638" y="1100320"/>
                  <a:pt x="2492762" y="1100836"/>
                </a:cubicBezTo>
                <a:cubicBezTo>
                  <a:pt x="2538168" y="1101352"/>
                  <a:pt x="2583058" y="1104448"/>
                  <a:pt x="2628464" y="1105996"/>
                </a:cubicBezTo>
                <a:cubicBezTo>
                  <a:pt x="2653230" y="1107028"/>
                  <a:pt x="2665614" y="1116831"/>
                  <a:pt x="2672322" y="1140566"/>
                </a:cubicBezTo>
                <a:cubicBezTo>
                  <a:pt x="2676449" y="1153982"/>
                  <a:pt x="2677998" y="1167913"/>
                  <a:pt x="2677998" y="1182360"/>
                </a:cubicBezTo>
                <a:cubicBezTo>
                  <a:pt x="2677998" y="1210223"/>
                  <a:pt x="2670258" y="1221575"/>
                  <a:pt x="2644459" y="1229830"/>
                </a:cubicBezTo>
                <a:cubicBezTo>
                  <a:pt x="2603697" y="1242730"/>
                  <a:pt x="2562934" y="1255113"/>
                  <a:pt x="2522172" y="1267497"/>
                </a:cubicBezTo>
                <a:cubicBezTo>
                  <a:pt x="2492762" y="1276268"/>
                  <a:pt x="2485022" y="1285556"/>
                  <a:pt x="2483990" y="1315998"/>
                </a:cubicBezTo>
                <a:cubicBezTo>
                  <a:pt x="2483474" y="1337153"/>
                  <a:pt x="2481926" y="1358824"/>
                  <a:pt x="2486570" y="1379980"/>
                </a:cubicBezTo>
                <a:cubicBezTo>
                  <a:pt x="2489666" y="1394427"/>
                  <a:pt x="2498437" y="1403199"/>
                  <a:pt x="2512885" y="1407842"/>
                </a:cubicBezTo>
                <a:cubicBezTo>
                  <a:pt x="2555711" y="1420742"/>
                  <a:pt x="2598537" y="1433641"/>
                  <a:pt x="2641363" y="1447057"/>
                </a:cubicBezTo>
                <a:cubicBezTo>
                  <a:pt x="2671290" y="1456344"/>
                  <a:pt x="2678514" y="1466664"/>
                  <a:pt x="2677998" y="1498138"/>
                </a:cubicBezTo>
                <a:cubicBezTo>
                  <a:pt x="2677998" y="1501234"/>
                  <a:pt x="2677998" y="1504330"/>
                  <a:pt x="2677998" y="1507426"/>
                </a:cubicBezTo>
                <a:cubicBezTo>
                  <a:pt x="2675934" y="1555928"/>
                  <a:pt x="2660454" y="1571407"/>
                  <a:pt x="2611952" y="1572955"/>
                </a:cubicBezTo>
                <a:cubicBezTo>
                  <a:pt x="2571190" y="1573987"/>
                  <a:pt x="2530944" y="1576051"/>
                  <a:pt x="2490182" y="1576567"/>
                </a:cubicBezTo>
                <a:cubicBezTo>
                  <a:pt x="2474702" y="1577083"/>
                  <a:pt x="2463867" y="1583791"/>
                  <a:pt x="2457675" y="1596690"/>
                </a:cubicBezTo>
                <a:cubicBezTo>
                  <a:pt x="2446324" y="1620941"/>
                  <a:pt x="2439100" y="1646224"/>
                  <a:pt x="2437036" y="1673055"/>
                </a:cubicBezTo>
                <a:cubicBezTo>
                  <a:pt x="2435488" y="1690082"/>
                  <a:pt x="2442712" y="1701434"/>
                  <a:pt x="2457159" y="1710205"/>
                </a:cubicBezTo>
                <a:cubicBezTo>
                  <a:pt x="2493278" y="1732392"/>
                  <a:pt x="2528880" y="1754579"/>
                  <a:pt x="2564483" y="1777282"/>
                </a:cubicBezTo>
                <a:cubicBezTo>
                  <a:pt x="2596989" y="1797405"/>
                  <a:pt x="2601117" y="1809789"/>
                  <a:pt x="2588733" y="1845907"/>
                </a:cubicBezTo>
                <a:cubicBezTo>
                  <a:pt x="2584606" y="1858291"/>
                  <a:pt x="2578930" y="1870158"/>
                  <a:pt x="2571706" y="1880994"/>
                </a:cubicBezTo>
                <a:cubicBezTo>
                  <a:pt x="2564998" y="1890797"/>
                  <a:pt x="2554163" y="1897505"/>
                  <a:pt x="2538684" y="1897505"/>
                </a:cubicBezTo>
                <a:close/>
                <a:moveTo>
                  <a:pt x="1338521" y="2312867"/>
                </a:moveTo>
                <a:cubicBezTo>
                  <a:pt x="1869461" y="2314931"/>
                  <a:pt x="2317329" y="1887701"/>
                  <a:pt x="2316814" y="1335605"/>
                </a:cubicBezTo>
                <a:cubicBezTo>
                  <a:pt x="2316298" y="792797"/>
                  <a:pt x="1880813" y="359892"/>
                  <a:pt x="1340068" y="359376"/>
                </a:cubicBezTo>
                <a:cubicBezTo>
                  <a:pt x="796228" y="358860"/>
                  <a:pt x="363839" y="794861"/>
                  <a:pt x="361775" y="1331994"/>
                </a:cubicBezTo>
                <a:cubicBezTo>
                  <a:pt x="359711" y="1882026"/>
                  <a:pt x="806032" y="2314415"/>
                  <a:pt x="1338521" y="2312867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Freeform: Shape 15"/>
          <p:cNvSpPr/>
          <p:nvPr/>
        </p:nvSpPr>
        <p:spPr>
          <a:xfrm>
            <a:off x="5609336" y="2767112"/>
            <a:ext cx="5360562" cy="1216096"/>
          </a:xfrm>
          <a:custGeom>
            <a:avLst/>
            <a:gdLst>
              <a:gd name="connsiteX0" fmla="*/ 6506984 w 6742275"/>
              <a:gd name="connsiteY0" fmla="*/ 136630 h 1196581"/>
              <a:gd name="connsiteX1" fmla="*/ 6102755 w 6742275"/>
              <a:gd name="connsiteY1" fmla="*/ 105182 h 1196581"/>
              <a:gd name="connsiteX2" fmla="*/ 6102755 w 6742275"/>
              <a:gd name="connsiteY2" fmla="*/ 105182 h 1196581"/>
              <a:gd name="connsiteX3" fmla="*/ 6102755 w 6742275"/>
              <a:gd name="connsiteY3" fmla="*/ 105182 h 1196581"/>
              <a:gd name="connsiteX4" fmla="*/ 4977508 w 6742275"/>
              <a:gd name="connsiteY4" fmla="*/ 43051 h 1196581"/>
              <a:gd name="connsiteX5" fmla="*/ 2995479 w 6742275"/>
              <a:gd name="connsiteY5" fmla="*/ 97 h 1196581"/>
              <a:gd name="connsiteX6" fmla="*/ 339221 w 6742275"/>
              <a:gd name="connsiteY6" fmla="*/ 72199 h 1196581"/>
              <a:gd name="connsiteX7" fmla="*/ 339221 w 6742275"/>
              <a:gd name="connsiteY7" fmla="*/ 72199 h 1196581"/>
              <a:gd name="connsiteX8" fmla="*/ 99905 w 6742275"/>
              <a:gd name="connsiteY8" fmla="*/ 77568 h 1196581"/>
              <a:gd name="connsiteX9" fmla="*/ 8627 w 6742275"/>
              <a:gd name="connsiteY9" fmla="*/ 203363 h 1196581"/>
              <a:gd name="connsiteX10" fmla="*/ 262517 w 6742275"/>
              <a:gd name="connsiteY10" fmla="*/ 1114605 h 1196581"/>
              <a:gd name="connsiteX11" fmla="*/ 363000 w 6742275"/>
              <a:gd name="connsiteY11" fmla="*/ 1193610 h 1196581"/>
              <a:gd name="connsiteX12" fmla="*/ 658310 w 6742275"/>
              <a:gd name="connsiteY12" fmla="*/ 1192843 h 1196581"/>
              <a:gd name="connsiteX13" fmla="*/ 658310 w 6742275"/>
              <a:gd name="connsiteY13" fmla="*/ 1192843 h 1196581"/>
              <a:gd name="connsiteX14" fmla="*/ 6221646 w 6742275"/>
              <a:gd name="connsiteY14" fmla="*/ 1152957 h 1196581"/>
              <a:gd name="connsiteX15" fmla="*/ 6436417 w 6742275"/>
              <a:gd name="connsiteY15" fmla="*/ 998782 h 1196581"/>
              <a:gd name="connsiteX16" fmla="*/ 6719454 w 6742275"/>
              <a:gd name="connsiteY16" fmla="*/ 465690 h 1196581"/>
              <a:gd name="connsiteX17" fmla="*/ 6743233 w 6742275"/>
              <a:gd name="connsiteY17" fmla="*/ 316884 h 1196581"/>
              <a:gd name="connsiteX18" fmla="*/ 6506984 w 6742275"/>
              <a:gd name="connsiteY18" fmla="*/ 136630 h 1196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42275" h="1196581">
                <a:moveTo>
                  <a:pt x="6506984" y="136630"/>
                </a:moveTo>
                <a:cubicBezTo>
                  <a:pt x="6373519" y="118988"/>
                  <a:pt x="6237754" y="111318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6102755" y="105182"/>
                  <a:pt x="6102755" y="105182"/>
                  <a:pt x="6102755" y="105182"/>
                </a:cubicBezTo>
                <a:cubicBezTo>
                  <a:pt x="5727673" y="78335"/>
                  <a:pt x="5352590" y="58392"/>
                  <a:pt x="4977508" y="43051"/>
                </a:cubicBezTo>
                <a:cubicBezTo>
                  <a:pt x="4317087" y="16205"/>
                  <a:pt x="3656667" y="2398"/>
                  <a:pt x="2995479" y="97"/>
                </a:cubicBezTo>
                <a:cubicBezTo>
                  <a:pt x="2213099" y="-2971"/>
                  <a:pt x="442772" y="67597"/>
                  <a:pt x="339221" y="72199"/>
                </a:cubicBezTo>
                <a:lnTo>
                  <a:pt x="339221" y="72199"/>
                </a:lnTo>
                <a:cubicBezTo>
                  <a:pt x="259449" y="71432"/>
                  <a:pt x="179677" y="70665"/>
                  <a:pt x="99905" y="77568"/>
                </a:cubicBezTo>
                <a:cubicBezTo>
                  <a:pt x="8627" y="85239"/>
                  <a:pt x="-15151" y="117454"/>
                  <a:pt x="8627" y="203363"/>
                </a:cubicBezTo>
                <a:cubicBezTo>
                  <a:pt x="10929" y="209499"/>
                  <a:pt x="235671" y="992646"/>
                  <a:pt x="262517" y="1114605"/>
                </a:cubicBezTo>
                <a:cubicBezTo>
                  <a:pt x="278625" y="1163696"/>
                  <a:pt x="313142" y="1189775"/>
                  <a:pt x="363000" y="1193610"/>
                </a:cubicBezTo>
                <a:cubicBezTo>
                  <a:pt x="461181" y="1200514"/>
                  <a:pt x="560129" y="1201281"/>
                  <a:pt x="658310" y="1192843"/>
                </a:cubicBezTo>
                <a:cubicBezTo>
                  <a:pt x="658310" y="1192843"/>
                  <a:pt x="658310" y="1192843"/>
                  <a:pt x="658310" y="1192843"/>
                </a:cubicBezTo>
                <a:cubicBezTo>
                  <a:pt x="1439156" y="1189008"/>
                  <a:pt x="6221646" y="1152957"/>
                  <a:pt x="6221646" y="1152957"/>
                </a:cubicBezTo>
                <a:cubicBezTo>
                  <a:pt x="6320593" y="1139917"/>
                  <a:pt x="6388093" y="1082389"/>
                  <a:pt x="6436417" y="998782"/>
                </a:cubicBezTo>
                <a:cubicBezTo>
                  <a:pt x="6536132" y="823897"/>
                  <a:pt x="6627409" y="645177"/>
                  <a:pt x="6719454" y="465690"/>
                </a:cubicBezTo>
                <a:cubicBezTo>
                  <a:pt x="6726357" y="451883"/>
                  <a:pt x="6743233" y="352168"/>
                  <a:pt x="6743233" y="316884"/>
                </a:cubicBezTo>
                <a:cubicBezTo>
                  <a:pt x="6698744" y="213334"/>
                  <a:pt x="6617438" y="151204"/>
                  <a:pt x="6506984" y="13663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/>
          <p:cNvSpPr/>
          <p:nvPr/>
        </p:nvSpPr>
        <p:spPr>
          <a:xfrm>
            <a:off x="6026805" y="2852530"/>
            <a:ext cx="4965589" cy="1133879"/>
          </a:xfrm>
          <a:custGeom>
            <a:avLst/>
            <a:gdLst>
              <a:gd name="connsiteX0" fmla="*/ 4586097 w 5100325"/>
              <a:gd name="connsiteY0" fmla="*/ 0 h 1089896"/>
              <a:gd name="connsiteX1" fmla="*/ 4907487 w 5100325"/>
              <a:gd name="connsiteY1" fmla="*/ 31962 h 1089896"/>
              <a:gd name="connsiteX2" fmla="*/ 5096539 w 5100325"/>
              <a:gd name="connsiteY2" fmla="*/ 215935 h 1089896"/>
              <a:gd name="connsiteX3" fmla="*/ 4852601 w 5100325"/>
              <a:gd name="connsiteY3" fmla="*/ 908955 h 1089896"/>
              <a:gd name="connsiteX4" fmla="*/ 4681843 w 5100325"/>
              <a:gd name="connsiteY4" fmla="*/ 1073440 h 1089896"/>
              <a:gd name="connsiteX5" fmla="*/ 2402232 w 5100325"/>
              <a:gd name="connsiteY5" fmla="*/ 1089031 h 1089896"/>
              <a:gd name="connsiteX6" fmla="*/ 2403110 w 5100325"/>
              <a:gd name="connsiteY6" fmla="*/ 1083574 h 1089896"/>
              <a:gd name="connsiteX7" fmla="*/ 0 w 5100325"/>
              <a:gd name="connsiteY7" fmla="*/ 1083574 h 1089896"/>
              <a:gd name="connsiteX8" fmla="*/ 0 w 5100325"/>
              <a:gd name="connsiteY8" fmla="*/ 658988 h 1089896"/>
              <a:gd name="connsiteX9" fmla="*/ 2669181 w 5100325"/>
              <a:gd name="connsiteY9" fmla="*/ 658988 h 1089896"/>
              <a:gd name="connsiteX10" fmla="*/ 2691300 w 5100325"/>
              <a:gd name="connsiteY10" fmla="*/ 654822 h 1089896"/>
              <a:gd name="connsiteX11" fmla="*/ 4132980 w 5100325"/>
              <a:gd name="connsiteY11" fmla="*/ 657160 h 1089896"/>
              <a:gd name="connsiteX12" fmla="*/ 4401923 w 5100325"/>
              <a:gd name="connsiteY12" fmla="*/ 445122 h 1089896"/>
              <a:gd name="connsiteX13" fmla="*/ 4586097 w 5100325"/>
              <a:gd name="connsiteY13" fmla="*/ 0 h 1089896"/>
              <a:gd name="connsiteX0-1" fmla="*/ 4586097 w 5100325"/>
              <a:gd name="connsiteY0-2" fmla="*/ 0 h 1089896"/>
              <a:gd name="connsiteX1-3" fmla="*/ 4907487 w 5100325"/>
              <a:gd name="connsiteY1-4" fmla="*/ 31962 h 1089896"/>
              <a:gd name="connsiteX2-5" fmla="*/ 5096539 w 5100325"/>
              <a:gd name="connsiteY2-6" fmla="*/ 215935 h 1089896"/>
              <a:gd name="connsiteX3-7" fmla="*/ 4852601 w 5100325"/>
              <a:gd name="connsiteY3-8" fmla="*/ 908955 h 1089896"/>
              <a:gd name="connsiteX4-9" fmla="*/ 4681843 w 5100325"/>
              <a:gd name="connsiteY4-10" fmla="*/ 1073440 h 1089896"/>
              <a:gd name="connsiteX5-11" fmla="*/ 2402232 w 5100325"/>
              <a:gd name="connsiteY5-12" fmla="*/ 1089031 h 1089896"/>
              <a:gd name="connsiteX6-13" fmla="*/ 2403110 w 5100325"/>
              <a:gd name="connsiteY6-14" fmla="*/ 1083574 h 1089896"/>
              <a:gd name="connsiteX7-15" fmla="*/ 0 w 5100325"/>
              <a:gd name="connsiteY7-16" fmla="*/ 1083574 h 1089896"/>
              <a:gd name="connsiteX8-17" fmla="*/ 0 w 5100325"/>
              <a:gd name="connsiteY8-18" fmla="*/ 658988 h 1089896"/>
              <a:gd name="connsiteX9-19" fmla="*/ 2669181 w 5100325"/>
              <a:gd name="connsiteY9-20" fmla="*/ 658988 h 1089896"/>
              <a:gd name="connsiteX10-21" fmla="*/ 2691300 w 5100325"/>
              <a:gd name="connsiteY10-22" fmla="*/ 654822 h 1089896"/>
              <a:gd name="connsiteX11-23" fmla="*/ 4132980 w 5100325"/>
              <a:gd name="connsiteY11-24" fmla="*/ 657160 h 1089896"/>
              <a:gd name="connsiteX12-25" fmla="*/ 4401923 w 5100325"/>
              <a:gd name="connsiteY12-26" fmla="*/ 445122 h 1089896"/>
              <a:gd name="connsiteX13-27" fmla="*/ 4586097 w 5100325"/>
              <a:gd name="connsiteY13-28" fmla="*/ 0 h 1089896"/>
              <a:gd name="connsiteX0-29" fmla="*/ 4586097 w 5100325"/>
              <a:gd name="connsiteY0-30" fmla="*/ 0 h 1089896"/>
              <a:gd name="connsiteX1-31" fmla="*/ 4907487 w 5100325"/>
              <a:gd name="connsiteY1-32" fmla="*/ 31962 h 1089896"/>
              <a:gd name="connsiteX2-33" fmla="*/ 5096539 w 5100325"/>
              <a:gd name="connsiteY2-34" fmla="*/ 215935 h 1089896"/>
              <a:gd name="connsiteX3-35" fmla="*/ 4852601 w 5100325"/>
              <a:gd name="connsiteY3-36" fmla="*/ 908955 h 1089896"/>
              <a:gd name="connsiteX4-37" fmla="*/ 4681843 w 5100325"/>
              <a:gd name="connsiteY4-38" fmla="*/ 1073440 h 1089896"/>
              <a:gd name="connsiteX5-39" fmla="*/ 2402232 w 5100325"/>
              <a:gd name="connsiteY5-40" fmla="*/ 1089031 h 1089896"/>
              <a:gd name="connsiteX6-41" fmla="*/ 2403110 w 5100325"/>
              <a:gd name="connsiteY6-42" fmla="*/ 1083574 h 1089896"/>
              <a:gd name="connsiteX7-43" fmla="*/ 0 w 5100325"/>
              <a:gd name="connsiteY7-44" fmla="*/ 1083574 h 1089896"/>
              <a:gd name="connsiteX8-45" fmla="*/ 0 w 5100325"/>
              <a:gd name="connsiteY8-46" fmla="*/ 658988 h 1089896"/>
              <a:gd name="connsiteX9-47" fmla="*/ 2669181 w 5100325"/>
              <a:gd name="connsiteY9-48" fmla="*/ 658988 h 1089896"/>
              <a:gd name="connsiteX10-49" fmla="*/ 4132980 w 5100325"/>
              <a:gd name="connsiteY10-50" fmla="*/ 657160 h 1089896"/>
              <a:gd name="connsiteX11-51" fmla="*/ 4401923 w 5100325"/>
              <a:gd name="connsiteY11-52" fmla="*/ 445122 h 1089896"/>
              <a:gd name="connsiteX12-53" fmla="*/ 4586097 w 5100325"/>
              <a:gd name="connsiteY12-54" fmla="*/ 0 h 1089896"/>
              <a:gd name="connsiteX0-55" fmla="*/ 4586097 w 5100325"/>
              <a:gd name="connsiteY0-56" fmla="*/ 0 h 1089896"/>
              <a:gd name="connsiteX1-57" fmla="*/ 4907487 w 5100325"/>
              <a:gd name="connsiteY1-58" fmla="*/ 31962 h 1089896"/>
              <a:gd name="connsiteX2-59" fmla="*/ 5096539 w 5100325"/>
              <a:gd name="connsiteY2-60" fmla="*/ 215935 h 1089896"/>
              <a:gd name="connsiteX3-61" fmla="*/ 4852601 w 5100325"/>
              <a:gd name="connsiteY3-62" fmla="*/ 908955 h 1089896"/>
              <a:gd name="connsiteX4-63" fmla="*/ 4681843 w 5100325"/>
              <a:gd name="connsiteY4-64" fmla="*/ 1073440 h 1089896"/>
              <a:gd name="connsiteX5-65" fmla="*/ 2402232 w 5100325"/>
              <a:gd name="connsiteY5-66" fmla="*/ 1089031 h 1089896"/>
              <a:gd name="connsiteX6-67" fmla="*/ 2403110 w 5100325"/>
              <a:gd name="connsiteY6-68" fmla="*/ 1083574 h 1089896"/>
              <a:gd name="connsiteX7-69" fmla="*/ 0 w 5100325"/>
              <a:gd name="connsiteY7-70" fmla="*/ 1083574 h 1089896"/>
              <a:gd name="connsiteX8-71" fmla="*/ 0 w 5100325"/>
              <a:gd name="connsiteY8-72" fmla="*/ 658988 h 1089896"/>
              <a:gd name="connsiteX9-73" fmla="*/ 4132980 w 5100325"/>
              <a:gd name="connsiteY9-74" fmla="*/ 657160 h 1089896"/>
              <a:gd name="connsiteX10-75" fmla="*/ 4401923 w 5100325"/>
              <a:gd name="connsiteY10-76" fmla="*/ 445122 h 1089896"/>
              <a:gd name="connsiteX11-77" fmla="*/ 4586097 w 5100325"/>
              <a:gd name="connsiteY11-78" fmla="*/ 0 h 1089896"/>
              <a:gd name="connsiteX0-79" fmla="*/ 4586097 w 5100325"/>
              <a:gd name="connsiteY0-80" fmla="*/ 0 h 1089896"/>
              <a:gd name="connsiteX1-81" fmla="*/ 4907487 w 5100325"/>
              <a:gd name="connsiteY1-82" fmla="*/ 31962 h 1089896"/>
              <a:gd name="connsiteX2-83" fmla="*/ 5096539 w 5100325"/>
              <a:gd name="connsiteY2-84" fmla="*/ 215935 h 1089896"/>
              <a:gd name="connsiteX3-85" fmla="*/ 4852601 w 5100325"/>
              <a:gd name="connsiteY3-86" fmla="*/ 908955 h 1089896"/>
              <a:gd name="connsiteX4-87" fmla="*/ 4681843 w 5100325"/>
              <a:gd name="connsiteY4-88" fmla="*/ 1073440 h 1089896"/>
              <a:gd name="connsiteX5-89" fmla="*/ 2402232 w 5100325"/>
              <a:gd name="connsiteY5-90" fmla="*/ 1089031 h 1089896"/>
              <a:gd name="connsiteX6-91" fmla="*/ 0 w 5100325"/>
              <a:gd name="connsiteY6-92" fmla="*/ 1083574 h 1089896"/>
              <a:gd name="connsiteX7-93" fmla="*/ 0 w 5100325"/>
              <a:gd name="connsiteY7-94" fmla="*/ 658988 h 1089896"/>
              <a:gd name="connsiteX8-95" fmla="*/ 4132980 w 5100325"/>
              <a:gd name="connsiteY8-96" fmla="*/ 657160 h 1089896"/>
              <a:gd name="connsiteX9-97" fmla="*/ 4401923 w 5100325"/>
              <a:gd name="connsiteY9-98" fmla="*/ 445122 h 1089896"/>
              <a:gd name="connsiteX10-99" fmla="*/ 4586097 w 5100325"/>
              <a:gd name="connsiteY10-100" fmla="*/ 0 h 1089896"/>
              <a:gd name="connsiteX0-101" fmla="*/ 4586097 w 5100325"/>
              <a:gd name="connsiteY0-102" fmla="*/ 0 h 1118400"/>
              <a:gd name="connsiteX1-103" fmla="*/ 4907487 w 5100325"/>
              <a:gd name="connsiteY1-104" fmla="*/ 31962 h 1118400"/>
              <a:gd name="connsiteX2-105" fmla="*/ 5096539 w 5100325"/>
              <a:gd name="connsiteY2-106" fmla="*/ 215935 h 1118400"/>
              <a:gd name="connsiteX3-107" fmla="*/ 4852601 w 5100325"/>
              <a:gd name="connsiteY3-108" fmla="*/ 908955 h 1118400"/>
              <a:gd name="connsiteX4-109" fmla="*/ 4681843 w 5100325"/>
              <a:gd name="connsiteY4-110" fmla="*/ 1073440 h 1118400"/>
              <a:gd name="connsiteX5-111" fmla="*/ 0 w 5100325"/>
              <a:gd name="connsiteY5-112" fmla="*/ 1083574 h 1118400"/>
              <a:gd name="connsiteX6-113" fmla="*/ 0 w 5100325"/>
              <a:gd name="connsiteY6-114" fmla="*/ 658988 h 1118400"/>
              <a:gd name="connsiteX7-115" fmla="*/ 4132980 w 5100325"/>
              <a:gd name="connsiteY7-116" fmla="*/ 657160 h 1118400"/>
              <a:gd name="connsiteX8-117" fmla="*/ 4401923 w 5100325"/>
              <a:gd name="connsiteY8-118" fmla="*/ 445122 h 1118400"/>
              <a:gd name="connsiteX9-119" fmla="*/ 4586097 w 5100325"/>
              <a:gd name="connsiteY9-120" fmla="*/ 0 h 1118400"/>
              <a:gd name="connsiteX0-121" fmla="*/ 4586097 w 5100325"/>
              <a:gd name="connsiteY0-122" fmla="*/ 0 h 1137140"/>
              <a:gd name="connsiteX1-123" fmla="*/ 4907487 w 5100325"/>
              <a:gd name="connsiteY1-124" fmla="*/ 31962 h 1137140"/>
              <a:gd name="connsiteX2-125" fmla="*/ 5096539 w 5100325"/>
              <a:gd name="connsiteY2-126" fmla="*/ 215935 h 1137140"/>
              <a:gd name="connsiteX3-127" fmla="*/ 4852601 w 5100325"/>
              <a:gd name="connsiteY3-128" fmla="*/ 908955 h 1137140"/>
              <a:gd name="connsiteX4-129" fmla="*/ 4681843 w 5100325"/>
              <a:gd name="connsiteY4-130" fmla="*/ 1073440 h 1137140"/>
              <a:gd name="connsiteX5-131" fmla="*/ 272077 w 5100325"/>
              <a:gd name="connsiteY5-132" fmla="*/ 1108818 h 1137140"/>
              <a:gd name="connsiteX6-133" fmla="*/ 0 w 5100325"/>
              <a:gd name="connsiteY6-134" fmla="*/ 658988 h 1137140"/>
              <a:gd name="connsiteX7-135" fmla="*/ 4132980 w 5100325"/>
              <a:gd name="connsiteY7-136" fmla="*/ 657160 h 1137140"/>
              <a:gd name="connsiteX8-137" fmla="*/ 4401923 w 5100325"/>
              <a:gd name="connsiteY8-138" fmla="*/ 445122 h 1137140"/>
              <a:gd name="connsiteX9-139" fmla="*/ 4586097 w 5100325"/>
              <a:gd name="connsiteY9-140" fmla="*/ 0 h 1137140"/>
              <a:gd name="connsiteX0-141" fmla="*/ 4586097 w 5100325"/>
              <a:gd name="connsiteY0-142" fmla="*/ 0 h 1108818"/>
              <a:gd name="connsiteX1-143" fmla="*/ 4907487 w 5100325"/>
              <a:gd name="connsiteY1-144" fmla="*/ 31962 h 1108818"/>
              <a:gd name="connsiteX2-145" fmla="*/ 5096539 w 5100325"/>
              <a:gd name="connsiteY2-146" fmla="*/ 215935 h 1108818"/>
              <a:gd name="connsiteX3-147" fmla="*/ 4852601 w 5100325"/>
              <a:gd name="connsiteY3-148" fmla="*/ 908955 h 1108818"/>
              <a:gd name="connsiteX4-149" fmla="*/ 4681843 w 5100325"/>
              <a:gd name="connsiteY4-150" fmla="*/ 1073440 h 1108818"/>
              <a:gd name="connsiteX5-151" fmla="*/ 272077 w 5100325"/>
              <a:gd name="connsiteY5-152" fmla="*/ 1108818 h 1108818"/>
              <a:gd name="connsiteX6-153" fmla="*/ 0 w 5100325"/>
              <a:gd name="connsiteY6-154" fmla="*/ 658988 h 1108818"/>
              <a:gd name="connsiteX7-155" fmla="*/ 4132980 w 5100325"/>
              <a:gd name="connsiteY7-156" fmla="*/ 657160 h 1108818"/>
              <a:gd name="connsiteX8-157" fmla="*/ 4401923 w 5100325"/>
              <a:gd name="connsiteY8-158" fmla="*/ 445122 h 1108818"/>
              <a:gd name="connsiteX9-159" fmla="*/ 4586097 w 5100325"/>
              <a:gd name="connsiteY9-160" fmla="*/ 0 h 1108818"/>
              <a:gd name="connsiteX0-161" fmla="*/ 4586097 w 5100325"/>
              <a:gd name="connsiteY0-162" fmla="*/ 0 h 1108818"/>
              <a:gd name="connsiteX1-163" fmla="*/ 4907487 w 5100325"/>
              <a:gd name="connsiteY1-164" fmla="*/ 31962 h 1108818"/>
              <a:gd name="connsiteX2-165" fmla="*/ 5096539 w 5100325"/>
              <a:gd name="connsiteY2-166" fmla="*/ 215935 h 1108818"/>
              <a:gd name="connsiteX3-167" fmla="*/ 4852601 w 5100325"/>
              <a:gd name="connsiteY3-168" fmla="*/ 908955 h 1108818"/>
              <a:gd name="connsiteX4-169" fmla="*/ 4681843 w 5100325"/>
              <a:gd name="connsiteY4-170" fmla="*/ 1073440 h 1108818"/>
              <a:gd name="connsiteX5-171" fmla="*/ 272077 w 5100325"/>
              <a:gd name="connsiteY5-172" fmla="*/ 1108818 h 1108818"/>
              <a:gd name="connsiteX6-173" fmla="*/ 0 w 5100325"/>
              <a:gd name="connsiteY6-174" fmla="*/ 658988 h 1108818"/>
              <a:gd name="connsiteX7-175" fmla="*/ 4132980 w 5100325"/>
              <a:gd name="connsiteY7-176" fmla="*/ 657160 h 1108818"/>
              <a:gd name="connsiteX8-177" fmla="*/ 4401923 w 5100325"/>
              <a:gd name="connsiteY8-178" fmla="*/ 445122 h 1108818"/>
              <a:gd name="connsiteX9-179" fmla="*/ 4586097 w 5100325"/>
              <a:gd name="connsiteY9-180" fmla="*/ 0 h 1108818"/>
              <a:gd name="connsiteX0-181" fmla="*/ 4586097 w 5100325"/>
              <a:gd name="connsiteY0-182" fmla="*/ 0 h 1108818"/>
              <a:gd name="connsiteX1-183" fmla="*/ 4907487 w 5100325"/>
              <a:gd name="connsiteY1-184" fmla="*/ 31962 h 1108818"/>
              <a:gd name="connsiteX2-185" fmla="*/ 5096539 w 5100325"/>
              <a:gd name="connsiteY2-186" fmla="*/ 215935 h 1108818"/>
              <a:gd name="connsiteX3-187" fmla="*/ 4852601 w 5100325"/>
              <a:gd name="connsiteY3-188" fmla="*/ 908955 h 1108818"/>
              <a:gd name="connsiteX4-189" fmla="*/ 4681843 w 5100325"/>
              <a:gd name="connsiteY4-190" fmla="*/ 1073440 h 1108818"/>
              <a:gd name="connsiteX5-191" fmla="*/ 272077 w 5100325"/>
              <a:gd name="connsiteY5-192" fmla="*/ 1108818 h 1108818"/>
              <a:gd name="connsiteX6-193" fmla="*/ 0 w 5100325"/>
              <a:gd name="connsiteY6-194" fmla="*/ 658988 h 1108818"/>
              <a:gd name="connsiteX7-195" fmla="*/ 4132980 w 5100325"/>
              <a:gd name="connsiteY7-196" fmla="*/ 657160 h 1108818"/>
              <a:gd name="connsiteX8-197" fmla="*/ 4401923 w 5100325"/>
              <a:gd name="connsiteY8-198" fmla="*/ 445122 h 1108818"/>
              <a:gd name="connsiteX9-199" fmla="*/ 4586097 w 5100325"/>
              <a:gd name="connsiteY9-200" fmla="*/ 0 h 1108818"/>
              <a:gd name="connsiteX0-201" fmla="*/ 4445851 w 4960079"/>
              <a:gd name="connsiteY0-202" fmla="*/ 0 h 1108818"/>
              <a:gd name="connsiteX1-203" fmla="*/ 4767241 w 4960079"/>
              <a:gd name="connsiteY1-204" fmla="*/ 31962 h 1108818"/>
              <a:gd name="connsiteX2-205" fmla="*/ 4956293 w 4960079"/>
              <a:gd name="connsiteY2-206" fmla="*/ 215935 h 1108818"/>
              <a:gd name="connsiteX3-207" fmla="*/ 4712355 w 4960079"/>
              <a:gd name="connsiteY3-208" fmla="*/ 908955 h 1108818"/>
              <a:gd name="connsiteX4-209" fmla="*/ 4541597 w 4960079"/>
              <a:gd name="connsiteY4-210" fmla="*/ 1073440 h 1108818"/>
              <a:gd name="connsiteX5-211" fmla="*/ 131831 w 4960079"/>
              <a:gd name="connsiteY5-212" fmla="*/ 1108818 h 1108818"/>
              <a:gd name="connsiteX6-213" fmla="*/ 0 w 4960079"/>
              <a:gd name="connsiteY6-214" fmla="*/ 667403 h 1108818"/>
              <a:gd name="connsiteX7-215" fmla="*/ 3992734 w 4960079"/>
              <a:gd name="connsiteY7-216" fmla="*/ 657160 h 1108818"/>
              <a:gd name="connsiteX8-217" fmla="*/ 4261677 w 4960079"/>
              <a:gd name="connsiteY8-218" fmla="*/ 445122 h 1108818"/>
              <a:gd name="connsiteX9-219" fmla="*/ 4445851 w 4960079"/>
              <a:gd name="connsiteY9-220" fmla="*/ 0 h 1108818"/>
              <a:gd name="connsiteX0-221" fmla="*/ 4434631 w 4948859"/>
              <a:gd name="connsiteY0-222" fmla="*/ 0 h 1108818"/>
              <a:gd name="connsiteX1-223" fmla="*/ 4756021 w 4948859"/>
              <a:gd name="connsiteY1-224" fmla="*/ 31962 h 1108818"/>
              <a:gd name="connsiteX2-225" fmla="*/ 4945073 w 4948859"/>
              <a:gd name="connsiteY2-226" fmla="*/ 215935 h 1108818"/>
              <a:gd name="connsiteX3-227" fmla="*/ 4701135 w 4948859"/>
              <a:gd name="connsiteY3-228" fmla="*/ 908955 h 1108818"/>
              <a:gd name="connsiteX4-229" fmla="*/ 4530377 w 4948859"/>
              <a:gd name="connsiteY4-230" fmla="*/ 1073440 h 1108818"/>
              <a:gd name="connsiteX5-231" fmla="*/ 120611 w 4948859"/>
              <a:gd name="connsiteY5-232" fmla="*/ 1108818 h 1108818"/>
              <a:gd name="connsiteX6-233" fmla="*/ 0 w 4948859"/>
              <a:gd name="connsiteY6-234" fmla="*/ 667403 h 1108818"/>
              <a:gd name="connsiteX7-235" fmla="*/ 3981514 w 4948859"/>
              <a:gd name="connsiteY7-236" fmla="*/ 657160 h 1108818"/>
              <a:gd name="connsiteX8-237" fmla="*/ 4250457 w 4948859"/>
              <a:gd name="connsiteY8-238" fmla="*/ 445122 h 1108818"/>
              <a:gd name="connsiteX9-239" fmla="*/ 4434631 w 4948859"/>
              <a:gd name="connsiteY9-240" fmla="*/ 0 h 1108818"/>
              <a:gd name="connsiteX0-241" fmla="*/ 4434631 w 4948859"/>
              <a:gd name="connsiteY0-242" fmla="*/ 0 h 1108818"/>
              <a:gd name="connsiteX1-243" fmla="*/ 4756021 w 4948859"/>
              <a:gd name="connsiteY1-244" fmla="*/ 31962 h 1108818"/>
              <a:gd name="connsiteX2-245" fmla="*/ 4945073 w 4948859"/>
              <a:gd name="connsiteY2-246" fmla="*/ 215935 h 1108818"/>
              <a:gd name="connsiteX3-247" fmla="*/ 4701135 w 4948859"/>
              <a:gd name="connsiteY3-248" fmla="*/ 908955 h 1108818"/>
              <a:gd name="connsiteX4-249" fmla="*/ 4530377 w 4948859"/>
              <a:gd name="connsiteY4-250" fmla="*/ 1073440 h 1108818"/>
              <a:gd name="connsiteX5-251" fmla="*/ 120611 w 4948859"/>
              <a:gd name="connsiteY5-252" fmla="*/ 1108818 h 1108818"/>
              <a:gd name="connsiteX6-253" fmla="*/ 0 w 4948859"/>
              <a:gd name="connsiteY6-254" fmla="*/ 667403 h 1108818"/>
              <a:gd name="connsiteX7-255" fmla="*/ 3981514 w 4948859"/>
              <a:gd name="connsiteY7-256" fmla="*/ 657160 h 1108818"/>
              <a:gd name="connsiteX8-257" fmla="*/ 4250457 w 4948859"/>
              <a:gd name="connsiteY8-258" fmla="*/ 445122 h 1108818"/>
              <a:gd name="connsiteX9-259" fmla="*/ 4434631 w 4948859"/>
              <a:gd name="connsiteY9-260" fmla="*/ 0 h 1108818"/>
              <a:gd name="connsiteX0-261" fmla="*/ 4434631 w 4948859"/>
              <a:gd name="connsiteY0-262" fmla="*/ 0 h 1111623"/>
              <a:gd name="connsiteX1-263" fmla="*/ 4756021 w 4948859"/>
              <a:gd name="connsiteY1-264" fmla="*/ 31962 h 1111623"/>
              <a:gd name="connsiteX2-265" fmla="*/ 4945073 w 4948859"/>
              <a:gd name="connsiteY2-266" fmla="*/ 215935 h 1111623"/>
              <a:gd name="connsiteX3-267" fmla="*/ 4701135 w 4948859"/>
              <a:gd name="connsiteY3-268" fmla="*/ 908955 h 1111623"/>
              <a:gd name="connsiteX4-269" fmla="*/ 4530377 w 4948859"/>
              <a:gd name="connsiteY4-270" fmla="*/ 1073440 h 1111623"/>
              <a:gd name="connsiteX5-271" fmla="*/ 100976 w 4948859"/>
              <a:gd name="connsiteY5-272" fmla="*/ 1111623 h 1111623"/>
              <a:gd name="connsiteX6-273" fmla="*/ 0 w 4948859"/>
              <a:gd name="connsiteY6-274" fmla="*/ 667403 h 1111623"/>
              <a:gd name="connsiteX7-275" fmla="*/ 3981514 w 4948859"/>
              <a:gd name="connsiteY7-276" fmla="*/ 657160 h 1111623"/>
              <a:gd name="connsiteX8-277" fmla="*/ 4250457 w 4948859"/>
              <a:gd name="connsiteY8-278" fmla="*/ 445122 h 1111623"/>
              <a:gd name="connsiteX9-279" fmla="*/ 4434631 w 4948859"/>
              <a:gd name="connsiteY9-280" fmla="*/ 0 h 1111623"/>
              <a:gd name="connsiteX0-281" fmla="*/ 4434631 w 4948859"/>
              <a:gd name="connsiteY0-282" fmla="*/ 0 h 1111623"/>
              <a:gd name="connsiteX1-283" fmla="*/ 4756021 w 4948859"/>
              <a:gd name="connsiteY1-284" fmla="*/ 31962 h 1111623"/>
              <a:gd name="connsiteX2-285" fmla="*/ 4945073 w 4948859"/>
              <a:gd name="connsiteY2-286" fmla="*/ 215935 h 1111623"/>
              <a:gd name="connsiteX3-287" fmla="*/ 4701135 w 4948859"/>
              <a:gd name="connsiteY3-288" fmla="*/ 908955 h 1111623"/>
              <a:gd name="connsiteX4-289" fmla="*/ 4530377 w 4948859"/>
              <a:gd name="connsiteY4-290" fmla="*/ 1073440 h 1111623"/>
              <a:gd name="connsiteX5-291" fmla="*/ 100976 w 4948859"/>
              <a:gd name="connsiteY5-292" fmla="*/ 1111623 h 1111623"/>
              <a:gd name="connsiteX6-293" fmla="*/ 0 w 4948859"/>
              <a:gd name="connsiteY6-294" fmla="*/ 667403 h 1111623"/>
              <a:gd name="connsiteX7-295" fmla="*/ 3981514 w 4948859"/>
              <a:gd name="connsiteY7-296" fmla="*/ 657160 h 1111623"/>
              <a:gd name="connsiteX8-297" fmla="*/ 4250457 w 4948859"/>
              <a:gd name="connsiteY8-298" fmla="*/ 445122 h 1111623"/>
              <a:gd name="connsiteX9-299" fmla="*/ 4434631 w 4948859"/>
              <a:gd name="connsiteY9-300" fmla="*/ 0 h 1111623"/>
              <a:gd name="connsiteX0-301" fmla="*/ 4434631 w 4948859"/>
              <a:gd name="connsiteY0-302" fmla="*/ 0 h 1111623"/>
              <a:gd name="connsiteX1-303" fmla="*/ 4756021 w 4948859"/>
              <a:gd name="connsiteY1-304" fmla="*/ 31962 h 1111623"/>
              <a:gd name="connsiteX2-305" fmla="*/ 4945073 w 4948859"/>
              <a:gd name="connsiteY2-306" fmla="*/ 215935 h 1111623"/>
              <a:gd name="connsiteX3-307" fmla="*/ 4701135 w 4948859"/>
              <a:gd name="connsiteY3-308" fmla="*/ 908955 h 1111623"/>
              <a:gd name="connsiteX4-309" fmla="*/ 4530377 w 4948859"/>
              <a:gd name="connsiteY4-310" fmla="*/ 1073440 h 1111623"/>
              <a:gd name="connsiteX5-311" fmla="*/ 100976 w 4948859"/>
              <a:gd name="connsiteY5-312" fmla="*/ 1111623 h 1111623"/>
              <a:gd name="connsiteX6-313" fmla="*/ 0 w 4948859"/>
              <a:gd name="connsiteY6-314" fmla="*/ 664598 h 1111623"/>
              <a:gd name="connsiteX7-315" fmla="*/ 3981514 w 4948859"/>
              <a:gd name="connsiteY7-316" fmla="*/ 657160 h 1111623"/>
              <a:gd name="connsiteX8-317" fmla="*/ 4250457 w 4948859"/>
              <a:gd name="connsiteY8-318" fmla="*/ 445122 h 1111623"/>
              <a:gd name="connsiteX9-319" fmla="*/ 4434631 w 4948859"/>
              <a:gd name="connsiteY9-320" fmla="*/ 0 h 1111623"/>
              <a:gd name="connsiteX0-321" fmla="*/ 4434631 w 4948859"/>
              <a:gd name="connsiteY0-322" fmla="*/ 0 h 1141644"/>
              <a:gd name="connsiteX1-323" fmla="*/ 4756021 w 4948859"/>
              <a:gd name="connsiteY1-324" fmla="*/ 61983 h 1141644"/>
              <a:gd name="connsiteX2-325" fmla="*/ 4945073 w 4948859"/>
              <a:gd name="connsiteY2-326" fmla="*/ 245956 h 1141644"/>
              <a:gd name="connsiteX3-327" fmla="*/ 4701135 w 4948859"/>
              <a:gd name="connsiteY3-328" fmla="*/ 938976 h 1141644"/>
              <a:gd name="connsiteX4-329" fmla="*/ 4530377 w 4948859"/>
              <a:gd name="connsiteY4-330" fmla="*/ 1103461 h 1141644"/>
              <a:gd name="connsiteX5-331" fmla="*/ 100976 w 4948859"/>
              <a:gd name="connsiteY5-332" fmla="*/ 1141644 h 1141644"/>
              <a:gd name="connsiteX6-333" fmla="*/ 0 w 4948859"/>
              <a:gd name="connsiteY6-334" fmla="*/ 694619 h 1141644"/>
              <a:gd name="connsiteX7-335" fmla="*/ 3981514 w 4948859"/>
              <a:gd name="connsiteY7-336" fmla="*/ 687181 h 1141644"/>
              <a:gd name="connsiteX8-337" fmla="*/ 4250457 w 4948859"/>
              <a:gd name="connsiteY8-338" fmla="*/ 475143 h 1141644"/>
              <a:gd name="connsiteX9-339" fmla="*/ 4434631 w 4948859"/>
              <a:gd name="connsiteY9-340" fmla="*/ 0 h 1141644"/>
              <a:gd name="connsiteX0-341" fmla="*/ 4434631 w 4948859"/>
              <a:gd name="connsiteY0-342" fmla="*/ 0 h 1141644"/>
              <a:gd name="connsiteX1-343" fmla="*/ 4785797 w 4948859"/>
              <a:gd name="connsiteY1-344" fmla="*/ 41968 h 1141644"/>
              <a:gd name="connsiteX2-345" fmla="*/ 4945073 w 4948859"/>
              <a:gd name="connsiteY2-346" fmla="*/ 245956 h 1141644"/>
              <a:gd name="connsiteX3-347" fmla="*/ 4701135 w 4948859"/>
              <a:gd name="connsiteY3-348" fmla="*/ 938976 h 1141644"/>
              <a:gd name="connsiteX4-349" fmla="*/ 4530377 w 4948859"/>
              <a:gd name="connsiteY4-350" fmla="*/ 1103461 h 1141644"/>
              <a:gd name="connsiteX5-351" fmla="*/ 100976 w 4948859"/>
              <a:gd name="connsiteY5-352" fmla="*/ 1141644 h 1141644"/>
              <a:gd name="connsiteX6-353" fmla="*/ 0 w 4948859"/>
              <a:gd name="connsiteY6-354" fmla="*/ 694619 h 1141644"/>
              <a:gd name="connsiteX7-355" fmla="*/ 3981514 w 4948859"/>
              <a:gd name="connsiteY7-356" fmla="*/ 687181 h 1141644"/>
              <a:gd name="connsiteX8-357" fmla="*/ 4250457 w 4948859"/>
              <a:gd name="connsiteY8-358" fmla="*/ 475143 h 1141644"/>
              <a:gd name="connsiteX9-359" fmla="*/ 4434631 w 4948859"/>
              <a:gd name="connsiteY9-360" fmla="*/ 0 h 1141644"/>
              <a:gd name="connsiteX0-361" fmla="*/ 4434631 w 4958500"/>
              <a:gd name="connsiteY0-362" fmla="*/ 0 h 1141644"/>
              <a:gd name="connsiteX1-363" fmla="*/ 4785797 w 4958500"/>
              <a:gd name="connsiteY1-364" fmla="*/ 41968 h 1141644"/>
              <a:gd name="connsiteX2-365" fmla="*/ 4954998 w 4958500"/>
              <a:gd name="connsiteY2-366" fmla="*/ 235949 h 1141644"/>
              <a:gd name="connsiteX3-367" fmla="*/ 4701135 w 4958500"/>
              <a:gd name="connsiteY3-368" fmla="*/ 938976 h 1141644"/>
              <a:gd name="connsiteX4-369" fmla="*/ 4530377 w 4958500"/>
              <a:gd name="connsiteY4-370" fmla="*/ 1103461 h 1141644"/>
              <a:gd name="connsiteX5-371" fmla="*/ 100976 w 4958500"/>
              <a:gd name="connsiteY5-372" fmla="*/ 1141644 h 1141644"/>
              <a:gd name="connsiteX6-373" fmla="*/ 0 w 4958500"/>
              <a:gd name="connsiteY6-374" fmla="*/ 694619 h 1141644"/>
              <a:gd name="connsiteX7-375" fmla="*/ 3981514 w 4958500"/>
              <a:gd name="connsiteY7-376" fmla="*/ 687181 h 1141644"/>
              <a:gd name="connsiteX8-377" fmla="*/ 4250457 w 4958500"/>
              <a:gd name="connsiteY8-378" fmla="*/ 475143 h 1141644"/>
              <a:gd name="connsiteX9-379" fmla="*/ 4434631 w 4958500"/>
              <a:gd name="connsiteY9-380" fmla="*/ 0 h 11416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4958500" h="1141644">
                <a:moveTo>
                  <a:pt x="4434631" y="0"/>
                </a:moveTo>
                <a:cubicBezTo>
                  <a:pt x="4541965" y="6236"/>
                  <a:pt x="4699069" y="2643"/>
                  <a:pt x="4785797" y="41968"/>
                </a:cubicBezTo>
                <a:cubicBezTo>
                  <a:pt x="4872525" y="81293"/>
                  <a:pt x="4918408" y="129931"/>
                  <a:pt x="4954998" y="235949"/>
                </a:cubicBezTo>
                <a:cubicBezTo>
                  <a:pt x="4988541" y="343527"/>
                  <a:pt x="4771905" y="794391"/>
                  <a:pt x="4701135" y="938976"/>
                </a:cubicBezTo>
                <a:cubicBezTo>
                  <a:pt x="4630365" y="1083561"/>
                  <a:pt x="4609048" y="1090208"/>
                  <a:pt x="4530377" y="1103461"/>
                </a:cubicBezTo>
                <a:cubicBezTo>
                  <a:pt x="3721610" y="1132564"/>
                  <a:pt x="990675" y="1132181"/>
                  <a:pt x="100976" y="1141644"/>
                </a:cubicBezTo>
                <a:lnTo>
                  <a:pt x="0" y="694619"/>
                </a:lnTo>
                <a:lnTo>
                  <a:pt x="3981514" y="687181"/>
                </a:lnTo>
                <a:cubicBezTo>
                  <a:pt x="4125439" y="680945"/>
                  <a:pt x="4180325" y="669251"/>
                  <a:pt x="4250457" y="475143"/>
                </a:cubicBezTo>
                <a:cubicBezTo>
                  <a:pt x="4303515" y="335604"/>
                  <a:pt x="4424264" y="6236"/>
                  <a:pt x="4434631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/>
          <p:cNvSpPr/>
          <p:nvPr/>
        </p:nvSpPr>
        <p:spPr>
          <a:xfrm>
            <a:off x="5600006" y="2829328"/>
            <a:ext cx="518370" cy="1156263"/>
          </a:xfrm>
          <a:custGeom>
            <a:avLst/>
            <a:gdLst>
              <a:gd name="connsiteX0" fmla="*/ 262518 w 651983"/>
              <a:gd name="connsiteY0" fmla="*/ 1042891 h 1127547"/>
              <a:gd name="connsiteX1" fmla="*/ 8627 w 651983"/>
              <a:gd name="connsiteY1" fmla="*/ 131649 h 1127547"/>
              <a:gd name="connsiteX2" fmla="*/ 99905 w 651983"/>
              <a:gd name="connsiteY2" fmla="*/ 5854 h 1127547"/>
              <a:gd name="connsiteX3" fmla="*/ 339221 w 651983"/>
              <a:gd name="connsiteY3" fmla="*/ 485 h 1127547"/>
              <a:gd name="connsiteX4" fmla="*/ 659077 w 651983"/>
              <a:gd name="connsiteY4" fmla="*/ 1121897 h 1127547"/>
              <a:gd name="connsiteX5" fmla="*/ 363767 w 651983"/>
              <a:gd name="connsiteY5" fmla="*/ 1122663 h 1127547"/>
              <a:gd name="connsiteX6" fmla="*/ 262518 w 651983"/>
              <a:gd name="connsiteY6" fmla="*/ 1042891 h 112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1983" h="1127547">
                <a:moveTo>
                  <a:pt x="262518" y="1042891"/>
                </a:moveTo>
                <a:cubicBezTo>
                  <a:pt x="235671" y="920932"/>
                  <a:pt x="10929" y="137785"/>
                  <a:pt x="8627" y="131649"/>
                </a:cubicBezTo>
                <a:cubicBezTo>
                  <a:pt x="-15151" y="45740"/>
                  <a:pt x="8627" y="13525"/>
                  <a:pt x="99905" y="5854"/>
                </a:cubicBezTo>
                <a:cubicBezTo>
                  <a:pt x="179677" y="-1049"/>
                  <a:pt x="259449" y="-282"/>
                  <a:pt x="339221" y="485"/>
                </a:cubicBezTo>
                <a:cubicBezTo>
                  <a:pt x="364534" y="90229"/>
                  <a:pt x="642969" y="1066670"/>
                  <a:pt x="659077" y="1121897"/>
                </a:cubicBezTo>
                <a:cubicBezTo>
                  <a:pt x="560896" y="1130334"/>
                  <a:pt x="461948" y="1129567"/>
                  <a:pt x="363767" y="1122663"/>
                </a:cubicBezTo>
                <a:cubicBezTo>
                  <a:pt x="313142" y="1118061"/>
                  <a:pt x="278625" y="1091215"/>
                  <a:pt x="262518" y="104289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/>
          <p:cNvSpPr/>
          <p:nvPr/>
        </p:nvSpPr>
        <p:spPr>
          <a:xfrm>
            <a:off x="10418887" y="3115311"/>
            <a:ext cx="292727" cy="514503"/>
          </a:xfrm>
          <a:custGeom>
            <a:avLst/>
            <a:gdLst>
              <a:gd name="connsiteX0" fmla="*/ 120248 w 368178"/>
              <a:gd name="connsiteY0" fmla="*/ 507364 h 506245"/>
              <a:gd name="connsiteX1" fmla="*/ 9794 w 368178"/>
              <a:gd name="connsiteY1" fmla="*/ 350121 h 506245"/>
              <a:gd name="connsiteX2" fmla="*/ 152463 w 368178"/>
              <a:gd name="connsiteY2" fmla="*/ 57879 h 506245"/>
              <a:gd name="connsiteX3" fmla="*/ 301269 w 368178"/>
              <a:gd name="connsiteY3" fmla="*/ 11857 h 506245"/>
              <a:gd name="connsiteX4" fmla="*/ 360332 w 368178"/>
              <a:gd name="connsiteY4" fmla="*/ 159896 h 506245"/>
              <a:gd name="connsiteX5" fmla="*/ 217662 w 368178"/>
              <a:gd name="connsiteY5" fmla="*/ 452137 h 506245"/>
              <a:gd name="connsiteX6" fmla="*/ 120248 w 368178"/>
              <a:gd name="connsiteY6" fmla="*/ 507364 h 50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8178" h="506245">
                <a:moveTo>
                  <a:pt x="120248" y="507364"/>
                </a:moveTo>
                <a:cubicBezTo>
                  <a:pt x="33572" y="506597"/>
                  <a:pt x="-23956" y="426058"/>
                  <a:pt x="9794" y="350121"/>
                </a:cubicBezTo>
                <a:cubicBezTo>
                  <a:pt x="53516" y="251173"/>
                  <a:pt x="102606" y="153759"/>
                  <a:pt x="152463" y="57879"/>
                </a:cubicBezTo>
                <a:cubicBezTo>
                  <a:pt x="180845" y="3420"/>
                  <a:pt x="246810" y="-14222"/>
                  <a:pt x="301269" y="11857"/>
                </a:cubicBezTo>
                <a:cubicBezTo>
                  <a:pt x="358030" y="38703"/>
                  <a:pt x="386410" y="101601"/>
                  <a:pt x="360332" y="159896"/>
                </a:cubicBezTo>
                <a:cubicBezTo>
                  <a:pt x="315843" y="258844"/>
                  <a:pt x="267519" y="355491"/>
                  <a:pt x="217662" y="452137"/>
                </a:cubicBezTo>
                <a:cubicBezTo>
                  <a:pt x="198486" y="491257"/>
                  <a:pt x="162435" y="510432"/>
                  <a:pt x="120248" y="507364"/>
                </a:cubicBezTo>
                <a:close/>
              </a:path>
            </a:pathLst>
          </a:custGeom>
          <a:solidFill>
            <a:srgbClr val="FEFEFE"/>
          </a:solidFill>
          <a:ln w="76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/>
          <p:cNvSpPr/>
          <p:nvPr/>
        </p:nvSpPr>
        <p:spPr>
          <a:xfrm rot="4263804">
            <a:off x="3073112" y="3052584"/>
            <a:ext cx="697498" cy="809097"/>
          </a:xfrm>
          <a:custGeom>
            <a:avLst/>
            <a:gdLst>
              <a:gd name="connsiteX0" fmla="*/ 317660 w 1235637"/>
              <a:gd name="connsiteY0" fmla="*/ 716670 h 1433339"/>
              <a:gd name="connsiteX1" fmla="*/ 405575 w 1235637"/>
              <a:gd name="connsiteY1" fmla="*/ 928912 h 1433339"/>
              <a:gd name="connsiteX2" fmla="*/ 830061 w 1235637"/>
              <a:gd name="connsiteY2" fmla="*/ 928914 h 1433339"/>
              <a:gd name="connsiteX3" fmla="*/ 830061 w 1235637"/>
              <a:gd name="connsiteY3" fmla="*/ 504428 h 1433339"/>
              <a:gd name="connsiteX4" fmla="*/ 405575 w 1235637"/>
              <a:gd name="connsiteY4" fmla="*/ 504428 h 1433339"/>
              <a:gd name="connsiteX5" fmla="*/ 317660 w 1235637"/>
              <a:gd name="connsiteY5" fmla="*/ 716670 h 1433339"/>
              <a:gd name="connsiteX6" fmla="*/ 0 w 1235637"/>
              <a:gd name="connsiteY6" fmla="*/ 1124430 h 1433339"/>
              <a:gd name="connsiteX7" fmla="*/ 0 w 1235637"/>
              <a:gd name="connsiteY7" fmla="*/ 308909 h 1433339"/>
              <a:gd name="connsiteX8" fmla="*/ 617819 w 1235637"/>
              <a:gd name="connsiteY8" fmla="*/ 0 h 1433339"/>
              <a:gd name="connsiteX9" fmla="*/ 1235637 w 1235637"/>
              <a:gd name="connsiteY9" fmla="*/ 308908 h 1433339"/>
              <a:gd name="connsiteX10" fmla="*/ 1235637 w 1235637"/>
              <a:gd name="connsiteY10" fmla="*/ 1124428 h 1433339"/>
              <a:gd name="connsiteX11" fmla="*/ 617819 w 1235637"/>
              <a:gd name="connsiteY11" fmla="*/ 1433339 h 143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5637" h="1433339">
                <a:moveTo>
                  <a:pt x="317660" y="716670"/>
                </a:moveTo>
                <a:cubicBezTo>
                  <a:pt x="317660" y="793486"/>
                  <a:pt x="346965" y="870302"/>
                  <a:pt x="405575" y="928912"/>
                </a:cubicBezTo>
                <a:cubicBezTo>
                  <a:pt x="522794" y="1046132"/>
                  <a:pt x="712841" y="1046133"/>
                  <a:pt x="830061" y="928914"/>
                </a:cubicBezTo>
                <a:cubicBezTo>
                  <a:pt x="947280" y="811695"/>
                  <a:pt x="947280" y="621648"/>
                  <a:pt x="830061" y="504428"/>
                </a:cubicBezTo>
                <a:cubicBezTo>
                  <a:pt x="712841" y="387210"/>
                  <a:pt x="522794" y="387210"/>
                  <a:pt x="405575" y="504428"/>
                </a:cubicBezTo>
                <a:cubicBezTo>
                  <a:pt x="346965" y="563038"/>
                  <a:pt x="317660" y="639854"/>
                  <a:pt x="317660" y="716670"/>
                </a:cubicBezTo>
                <a:close/>
                <a:moveTo>
                  <a:pt x="0" y="1124430"/>
                </a:moveTo>
                <a:lnTo>
                  <a:pt x="0" y="308909"/>
                </a:lnTo>
                <a:lnTo>
                  <a:pt x="617819" y="0"/>
                </a:lnTo>
                <a:lnTo>
                  <a:pt x="1235637" y="308908"/>
                </a:lnTo>
                <a:lnTo>
                  <a:pt x="1235637" y="1124428"/>
                </a:lnTo>
                <a:lnTo>
                  <a:pt x="617819" y="143333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 rot="221306">
            <a:off x="2958334" y="2420944"/>
            <a:ext cx="2853773" cy="2084091"/>
            <a:chOff x="3799566" y="2619240"/>
            <a:chExt cx="2435582" cy="1778689"/>
          </a:xfrm>
        </p:grpSpPr>
        <p:sp>
          <p:nvSpPr>
            <p:cNvPr id="5" name="Freeform: Shape 4"/>
            <p:cNvSpPr/>
            <p:nvPr/>
          </p:nvSpPr>
          <p:spPr>
            <a:xfrm>
              <a:off x="3799566" y="2619240"/>
              <a:ext cx="1532581" cy="1778689"/>
            </a:xfrm>
            <a:custGeom>
              <a:avLst/>
              <a:gdLst>
                <a:gd name="connsiteX0" fmla="*/ 137300 w 2101687"/>
                <a:gd name="connsiteY0" fmla="*/ 537924 h 2439184"/>
                <a:gd name="connsiteX1" fmla="*/ 388122 w 2101687"/>
                <a:gd name="connsiteY1" fmla="*/ 233409 h 2439184"/>
                <a:gd name="connsiteX2" fmla="*/ 1069253 w 2101687"/>
                <a:gd name="connsiteY2" fmla="*/ 229 h 2439184"/>
                <a:gd name="connsiteX3" fmla="*/ 1275586 w 2101687"/>
                <a:gd name="connsiteY3" fmla="*/ 7900 h 2439184"/>
                <a:gd name="connsiteX4" fmla="*/ 1304734 w 2101687"/>
                <a:gd name="connsiteY4" fmla="*/ 15570 h 2439184"/>
                <a:gd name="connsiteX5" fmla="*/ 1302433 w 2101687"/>
                <a:gd name="connsiteY5" fmla="*/ 70797 h 2439184"/>
                <a:gd name="connsiteX6" fmla="*/ 1581635 w 2101687"/>
                <a:gd name="connsiteY6" fmla="*/ 757297 h 2439184"/>
                <a:gd name="connsiteX7" fmla="*/ 1635328 w 2101687"/>
                <a:gd name="connsiteY7" fmla="*/ 887694 h 2439184"/>
                <a:gd name="connsiteX8" fmla="*/ 1646833 w 2101687"/>
                <a:gd name="connsiteY8" fmla="*/ 935250 h 2439184"/>
                <a:gd name="connsiteX9" fmla="*/ 1622288 w 2101687"/>
                <a:gd name="connsiteY9" fmla="*/ 956727 h 2439184"/>
                <a:gd name="connsiteX10" fmla="*/ 1524874 w 2101687"/>
                <a:gd name="connsiteY10" fmla="*/ 1011954 h 2439184"/>
                <a:gd name="connsiteX11" fmla="*/ 1518738 w 2101687"/>
                <a:gd name="connsiteY11" fmla="*/ 1019625 h 2439184"/>
                <a:gd name="connsiteX12" fmla="*/ 1517971 w 2101687"/>
                <a:gd name="connsiteY12" fmla="*/ 1042636 h 2439184"/>
                <a:gd name="connsiteX13" fmla="*/ 1528709 w 2101687"/>
                <a:gd name="connsiteY13" fmla="*/ 1053374 h 2439184"/>
                <a:gd name="connsiteX14" fmla="*/ 1727372 w 2101687"/>
                <a:gd name="connsiteY14" fmla="*/ 1551183 h 2439184"/>
                <a:gd name="connsiteX15" fmla="*/ 1743480 w 2101687"/>
                <a:gd name="connsiteY15" fmla="*/ 1590302 h 2439184"/>
                <a:gd name="connsiteX16" fmla="*/ 1825554 w 2101687"/>
                <a:gd name="connsiteY16" fmla="*/ 1626353 h 2439184"/>
                <a:gd name="connsiteX17" fmla="*/ 1878479 w 2101687"/>
                <a:gd name="connsiteY17" fmla="*/ 1604875 h 2439184"/>
                <a:gd name="connsiteX18" fmla="*/ 1919132 w 2101687"/>
                <a:gd name="connsiteY18" fmla="*/ 1601040 h 2439184"/>
                <a:gd name="connsiteX19" fmla="*/ 1959785 w 2101687"/>
                <a:gd name="connsiteY19" fmla="*/ 1683113 h 2439184"/>
                <a:gd name="connsiteX20" fmla="*/ 2094017 w 2101687"/>
                <a:gd name="connsiteY20" fmla="*/ 2012940 h 2439184"/>
                <a:gd name="connsiteX21" fmla="*/ 2102455 w 2101687"/>
                <a:gd name="connsiteY21" fmla="*/ 2056662 h 2439184"/>
                <a:gd name="connsiteX22" fmla="*/ 1854701 w 2101687"/>
                <a:gd name="connsiteY22" fmla="*/ 2338165 h 2439184"/>
                <a:gd name="connsiteX23" fmla="*/ 1775696 w 2101687"/>
                <a:gd name="connsiteY23" fmla="*/ 2442482 h 2439184"/>
                <a:gd name="connsiteX24" fmla="*/ 1634561 w 2101687"/>
                <a:gd name="connsiteY24" fmla="*/ 2097315 h 2439184"/>
                <a:gd name="connsiteX25" fmla="*/ 1561692 w 2101687"/>
                <a:gd name="connsiteY25" fmla="*/ 2057429 h 2439184"/>
                <a:gd name="connsiteX26" fmla="*/ 645847 w 2101687"/>
                <a:gd name="connsiteY26" fmla="*/ 2009872 h 2439184"/>
                <a:gd name="connsiteX27" fmla="*/ 330594 w 2101687"/>
                <a:gd name="connsiteY27" fmla="*/ 1848027 h 2439184"/>
                <a:gd name="connsiteX28" fmla="*/ 330594 w 2101687"/>
                <a:gd name="connsiteY28" fmla="*/ 1826550 h 2439184"/>
                <a:gd name="connsiteX29" fmla="*/ 869823 w 2101687"/>
                <a:gd name="connsiteY29" fmla="*/ 1604109 h 2439184"/>
                <a:gd name="connsiteX30" fmla="*/ 1109906 w 2101687"/>
                <a:gd name="connsiteY30" fmla="*/ 1505927 h 2439184"/>
                <a:gd name="connsiteX31" fmla="*/ 1152093 w 2101687"/>
                <a:gd name="connsiteY31" fmla="*/ 1505160 h 2439184"/>
                <a:gd name="connsiteX32" fmla="*/ 1229564 w 2101687"/>
                <a:gd name="connsiteY32" fmla="*/ 1545813 h 2439184"/>
                <a:gd name="connsiteX33" fmla="*/ 1457375 w 2101687"/>
                <a:gd name="connsiteY33" fmla="*/ 1692318 h 2439184"/>
                <a:gd name="connsiteX34" fmla="*/ 1377603 w 2101687"/>
                <a:gd name="connsiteY34" fmla="*/ 1485984 h 2439184"/>
                <a:gd name="connsiteX35" fmla="*/ 1366097 w 2101687"/>
                <a:gd name="connsiteY35" fmla="*/ 1451468 h 2439184"/>
                <a:gd name="connsiteX36" fmla="*/ 1296296 w 2101687"/>
                <a:gd name="connsiteY36" fmla="*/ 1294992 h 2439184"/>
                <a:gd name="connsiteX37" fmla="*/ 1282490 w 2101687"/>
                <a:gd name="connsiteY37" fmla="*/ 1290389 h 2439184"/>
                <a:gd name="connsiteX38" fmla="*/ 1201184 w 2101687"/>
                <a:gd name="connsiteY38" fmla="*/ 1045704 h 2439184"/>
                <a:gd name="connsiteX39" fmla="*/ 1178172 w 2101687"/>
                <a:gd name="connsiteY39" fmla="*/ 988943 h 2439184"/>
                <a:gd name="connsiteX40" fmla="*/ 1010191 w 2101687"/>
                <a:gd name="connsiteY40" fmla="*/ 782609 h 2439184"/>
                <a:gd name="connsiteX41" fmla="*/ 891300 w 2101687"/>
                <a:gd name="connsiteY41" fmla="*/ 699002 h 2439184"/>
                <a:gd name="connsiteX42" fmla="*/ 836073 w 2101687"/>
                <a:gd name="connsiteY42" fmla="*/ 693633 h 2439184"/>
                <a:gd name="connsiteX43" fmla="*/ 0 w 2101687"/>
                <a:gd name="connsiteY43" fmla="*/ 1067181 h 2439184"/>
                <a:gd name="connsiteX44" fmla="*/ 0 w 2101687"/>
                <a:gd name="connsiteY44" fmla="*/ 998148 h 2439184"/>
                <a:gd name="connsiteX45" fmla="*/ 6903 w 2101687"/>
                <a:gd name="connsiteY45" fmla="*/ 952125 h 2439184"/>
                <a:gd name="connsiteX46" fmla="*/ 123493 w 2101687"/>
                <a:gd name="connsiteY46" fmla="*/ 561702 h 2439184"/>
                <a:gd name="connsiteX47" fmla="*/ 137300 w 2101687"/>
                <a:gd name="connsiteY47" fmla="*/ 537924 h 243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01687" h="2439184">
                  <a:moveTo>
                    <a:pt x="137300" y="537924"/>
                  </a:moveTo>
                  <a:cubicBezTo>
                    <a:pt x="197896" y="417499"/>
                    <a:pt x="283038" y="316250"/>
                    <a:pt x="388122" y="233409"/>
                  </a:cubicBezTo>
                  <a:cubicBezTo>
                    <a:pt x="588319" y="76933"/>
                    <a:pt x="816130" y="997"/>
                    <a:pt x="1069253" y="229"/>
                  </a:cubicBezTo>
                  <a:cubicBezTo>
                    <a:pt x="1138286" y="229"/>
                    <a:pt x="1207320" y="-2072"/>
                    <a:pt x="1275586" y="7900"/>
                  </a:cubicBezTo>
                  <a:cubicBezTo>
                    <a:pt x="1285558" y="9434"/>
                    <a:pt x="1296296" y="7900"/>
                    <a:pt x="1304734" y="15570"/>
                  </a:cubicBezTo>
                  <a:cubicBezTo>
                    <a:pt x="1284791" y="33212"/>
                    <a:pt x="1294762" y="51621"/>
                    <a:pt x="1302433" y="70797"/>
                  </a:cubicBezTo>
                  <a:cubicBezTo>
                    <a:pt x="1394477" y="300142"/>
                    <a:pt x="1488823" y="527952"/>
                    <a:pt x="1581635" y="757297"/>
                  </a:cubicBezTo>
                  <a:cubicBezTo>
                    <a:pt x="1599277" y="801018"/>
                    <a:pt x="1618453" y="843973"/>
                    <a:pt x="1635328" y="887694"/>
                  </a:cubicBezTo>
                  <a:cubicBezTo>
                    <a:pt x="1641464" y="903035"/>
                    <a:pt x="1649134" y="917608"/>
                    <a:pt x="1646833" y="935250"/>
                  </a:cubicBezTo>
                  <a:cubicBezTo>
                    <a:pt x="1643765" y="948290"/>
                    <a:pt x="1633027" y="952125"/>
                    <a:pt x="1622288" y="956727"/>
                  </a:cubicBezTo>
                  <a:cubicBezTo>
                    <a:pt x="1589305" y="974369"/>
                    <a:pt x="1548652" y="978971"/>
                    <a:pt x="1524874" y="1011954"/>
                  </a:cubicBezTo>
                  <a:cubicBezTo>
                    <a:pt x="1522573" y="1014255"/>
                    <a:pt x="1520272" y="1017324"/>
                    <a:pt x="1518738" y="1019625"/>
                  </a:cubicBezTo>
                  <a:cubicBezTo>
                    <a:pt x="1514903" y="1027295"/>
                    <a:pt x="1506465" y="1034965"/>
                    <a:pt x="1517971" y="1042636"/>
                  </a:cubicBezTo>
                  <a:cubicBezTo>
                    <a:pt x="1522573" y="1044937"/>
                    <a:pt x="1526408" y="1048772"/>
                    <a:pt x="1528709" y="1053374"/>
                  </a:cubicBezTo>
                  <a:cubicBezTo>
                    <a:pt x="1596209" y="1219055"/>
                    <a:pt x="1659873" y="1385502"/>
                    <a:pt x="1727372" y="1551183"/>
                  </a:cubicBezTo>
                  <a:cubicBezTo>
                    <a:pt x="1732742" y="1564222"/>
                    <a:pt x="1737344" y="1577262"/>
                    <a:pt x="1743480" y="1590302"/>
                  </a:cubicBezTo>
                  <a:cubicBezTo>
                    <a:pt x="1762656" y="1632489"/>
                    <a:pt x="1782599" y="1641693"/>
                    <a:pt x="1825554" y="1626353"/>
                  </a:cubicBezTo>
                  <a:cubicBezTo>
                    <a:pt x="1843962" y="1620216"/>
                    <a:pt x="1861604" y="1612546"/>
                    <a:pt x="1878479" y="1604875"/>
                  </a:cubicBezTo>
                  <a:cubicBezTo>
                    <a:pt x="1891519" y="1601040"/>
                    <a:pt x="1904559" y="1594904"/>
                    <a:pt x="1919132" y="1601040"/>
                  </a:cubicBezTo>
                  <a:cubicBezTo>
                    <a:pt x="1941376" y="1624051"/>
                    <a:pt x="1948280" y="1654733"/>
                    <a:pt x="1959785" y="1683113"/>
                  </a:cubicBezTo>
                  <a:cubicBezTo>
                    <a:pt x="2004274" y="1792800"/>
                    <a:pt x="2049529" y="1903254"/>
                    <a:pt x="2094017" y="2012940"/>
                  </a:cubicBezTo>
                  <a:cubicBezTo>
                    <a:pt x="2099387" y="2026747"/>
                    <a:pt x="2108591" y="2040554"/>
                    <a:pt x="2102455" y="2056662"/>
                  </a:cubicBezTo>
                  <a:cubicBezTo>
                    <a:pt x="2017313" y="2147939"/>
                    <a:pt x="1929871" y="2237683"/>
                    <a:pt x="1854701" y="2338165"/>
                  </a:cubicBezTo>
                  <a:cubicBezTo>
                    <a:pt x="1829389" y="2371148"/>
                    <a:pt x="1804843" y="2404897"/>
                    <a:pt x="1775696" y="2442482"/>
                  </a:cubicBezTo>
                  <a:cubicBezTo>
                    <a:pt x="1726605" y="2323591"/>
                    <a:pt x="1677515" y="2211603"/>
                    <a:pt x="1634561" y="2097315"/>
                  </a:cubicBezTo>
                  <a:cubicBezTo>
                    <a:pt x="1619220" y="2056662"/>
                    <a:pt x="1598510" y="2052059"/>
                    <a:pt x="1561692" y="2057429"/>
                  </a:cubicBezTo>
                  <a:cubicBezTo>
                    <a:pt x="1253342" y="2103451"/>
                    <a:pt x="946526" y="2106519"/>
                    <a:pt x="645847" y="2009872"/>
                  </a:cubicBezTo>
                  <a:cubicBezTo>
                    <a:pt x="532325" y="1973054"/>
                    <a:pt x="424940" y="1922430"/>
                    <a:pt x="330594" y="1848027"/>
                  </a:cubicBezTo>
                  <a:cubicBezTo>
                    <a:pt x="324458" y="1841124"/>
                    <a:pt x="323691" y="1834220"/>
                    <a:pt x="330594" y="1826550"/>
                  </a:cubicBezTo>
                  <a:cubicBezTo>
                    <a:pt x="510081" y="1752147"/>
                    <a:pt x="690335" y="1677744"/>
                    <a:pt x="869823" y="1604109"/>
                  </a:cubicBezTo>
                  <a:cubicBezTo>
                    <a:pt x="949595" y="1571126"/>
                    <a:pt x="1030134" y="1538143"/>
                    <a:pt x="1109906" y="1505927"/>
                  </a:cubicBezTo>
                  <a:cubicBezTo>
                    <a:pt x="1123713" y="1500558"/>
                    <a:pt x="1137519" y="1490587"/>
                    <a:pt x="1152093" y="1505160"/>
                  </a:cubicBezTo>
                  <a:cubicBezTo>
                    <a:pt x="1180473" y="1513598"/>
                    <a:pt x="1205019" y="1528939"/>
                    <a:pt x="1229564" y="1545813"/>
                  </a:cubicBezTo>
                  <a:cubicBezTo>
                    <a:pt x="1303200" y="1595671"/>
                    <a:pt x="1378370" y="1642460"/>
                    <a:pt x="1457375" y="1692318"/>
                  </a:cubicBezTo>
                  <a:cubicBezTo>
                    <a:pt x="1432829" y="1619449"/>
                    <a:pt x="1396012" y="1556552"/>
                    <a:pt x="1377603" y="1485984"/>
                  </a:cubicBezTo>
                  <a:cubicBezTo>
                    <a:pt x="1373000" y="1474479"/>
                    <a:pt x="1389875" y="1456837"/>
                    <a:pt x="1366097" y="1451468"/>
                  </a:cubicBezTo>
                  <a:cubicBezTo>
                    <a:pt x="1333881" y="1403144"/>
                    <a:pt x="1317006" y="1347917"/>
                    <a:pt x="1296296" y="1294992"/>
                  </a:cubicBezTo>
                  <a:cubicBezTo>
                    <a:pt x="1290927" y="1279651"/>
                    <a:pt x="1286325" y="1294225"/>
                    <a:pt x="1282490" y="1290389"/>
                  </a:cubicBezTo>
                  <a:cubicBezTo>
                    <a:pt x="1283257" y="1199879"/>
                    <a:pt x="1228030" y="1127777"/>
                    <a:pt x="1201184" y="1045704"/>
                  </a:cubicBezTo>
                  <a:cubicBezTo>
                    <a:pt x="1195047" y="1026528"/>
                    <a:pt x="1182775" y="1008886"/>
                    <a:pt x="1178172" y="988943"/>
                  </a:cubicBezTo>
                  <a:cubicBezTo>
                    <a:pt x="1155161" y="893063"/>
                    <a:pt x="1093798" y="830166"/>
                    <a:pt x="1010191" y="782609"/>
                  </a:cubicBezTo>
                  <a:cubicBezTo>
                    <a:pt x="968004" y="758831"/>
                    <a:pt x="929652" y="728150"/>
                    <a:pt x="891300" y="699002"/>
                  </a:cubicBezTo>
                  <a:cubicBezTo>
                    <a:pt x="872891" y="685196"/>
                    <a:pt x="857550" y="683661"/>
                    <a:pt x="836073" y="693633"/>
                  </a:cubicBezTo>
                  <a:cubicBezTo>
                    <a:pt x="557638" y="819427"/>
                    <a:pt x="278435" y="943688"/>
                    <a:pt x="0" y="1067181"/>
                  </a:cubicBezTo>
                  <a:cubicBezTo>
                    <a:pt x="0" y="1044170"/>
                    <a:pt x="0" y="1021159"/>
                    <a:pt x="0" y="998148"/>
                  </a:cubicBezTo>
                  <a:cubicBezTo>
                    <a:pt x="9972" y="983574"/>
                    <a:pt x="-1534" y="965932"/>
                    <a:pt x="6903" y="952125"/>
                  </a:cubicBezTo>
                  <a:cubicBezTo>
                    <a:pt x="23778" y="815592"/>
                    <a:pt x="59829" y="684428"/>
                    <a:pt x="123493" y="561702"/>
                  </a:cubicBezTo>
                  <a:cubicBezTo>
                    <a:pt x="131931" y="555566"/>
                    <a:pt x="137300" y="548663"/>
                    <a:pt x="137300" y="537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3799566" y="3313543"/>
              <a:ext cx="5593" cy="33560"/>
            </a:xfrm>
            <a:custGeom>
              <a:avLst/>
              <a:gdLst>
                <a:gd name="connsiteX0" fmla="*/ 6903 w 7670"/>
                <a:gd name="connsiteY0" fmla="*/ 0 h 46022"/>
                <a:gd name="connsiteX1" fmla="*/ 0 w 7670"/>
                <a:gd name="connsiteY1" fmla="*/ 46022 h 46022"/>
                <a:gd name="connsiteX2" fmla="*/ 0 w 7670"/>
                <a:gd name="connsiteY2" fmla="*/ 0 h 46022"/>
                <a:gd name="connsiteX3" fmla="*/ 6903 w 7670"/>
                <a:gd name="connsiteY3" fmla="*/ 0 h 4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46022">
                  <a:moveTo>
                    <a:pt x="6903" y="0"/>
                  </a:moveTo>
                  <a:cubicBezTo>
                    <a:pt x="4602" y="15341"/>
                    <a:pt x="14574" y="32983"/>
                    <a:pt x="0" y="46022"/>
                  </a:cubicBezTo>
                  <a:cubicBezTo>
                    <a:pt x="0" y="30682"/>
                    <a:pt x="0" y="15341"/>
                    <a:pt x="0" y="0"/>
                  </a:cubicBezTo>
                  <a:cubicBezTo>
                    <a:pt x="2301" y="0"/>
                    <a:pt x="4602" y="0"/>
                    <a:pt x="6903" y="0"/>
                  </a:cubicBezTo>
                  <a:close/>
                </a:path>
              </a:pathLst>
            </a:custGeom>
            <a:solidFill>
              <a:srgbClr val="D7D7D7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4730534" y="2630483"/>
              <a:ext cx="1504614" cy="1487834"/>
            </a:xfrm>
            <a:custGeom>
              <a:avLst/>
              <a:gdLst>
                <a:gd name="connsiteX0" fmla="*/ 366326 w 2063335"/>
                <a:gd name="connsiteY0" fmla="*/ 920599 h 2040324"/>
                <a:gd name="connsiteX1" fmla="*/ 57976 w 2063335"/>
                <a:gd name="connsiteY1" fmla="*/ 161997 h 2040324"/>
                <a:gd name="connsiteX2" fmla="*/ 5818 w 2063335"/>
                <a:gd name="connsiteY2" fmla="*/ 34669 h 2040324"/>
                <a:gd name="connsiteX3" fmla="*/ 28829 w 2063335"/>
                <a:gd name="connsiteY3" fmla="*/ 152 h 2040324"/>
                <a:gd name="connsiteX4" fmla="*/ 519734 w 2063335"/>
                <a:gd name="connsiteY4" fmla="*/ 165066 h 2040324"/>
                <a:gd name="connsiteX5" fmla="*/ 1355040 w 2063335"/>
                <a:gd name="connsiteY5" fmla="*/ 542449 h 2040324"/>
                <a:gd name="connsiteX6" fmla="*/ 1806826 w 2063335"/>
                <a:gd name="connsiteY6" fmla="*/ 616085 h 2040324"/>
                <a:gd name="connsiteX7" fmla="*/ 1829837 w 2063335"/>
                <a:gd name="connsiteY7" fmla="*/ 652902 h 2040324"/>
                <a:gd name="connsiteX8" fmla="*/ 2042307 w 2063335"/>
                <a:gd name="connsiteY8" fmla="*/ 1409203 h 2040324"/>
                <a:gd name="connsiteX9" fmla="*/ 2063017 w 2063335"/>
                <a:gd name="connsiteY9" fmla="*/ 1486674 h 2040324"/>
                <a:gd name="connsiteX10" fmla="*/ 2060716 w 2063335"/>
                <a:gd name="connsiteY10" fmla="*/ 1526560 h 2040324"/>
                <a:gd name="connsiteX11" fmla="*/ 1598191 w 2063335"/>
                <a:gd name="connsiteY11" fmla="*/ 1602497 h 2040324"/>
                <a:gd name="connsiteX12" fmla="*/ 846493 w 2063335"/>
                <a:gd name="connsiteY12" fmla="*/ 2025136 h 2040324"/>
                <a:gd name="connsiteX13" fmla="*/ 825783 w 2063335"/>
                <a:gd name="connsiteY13" fmla="*/ 2041243 h 2040324"/>
                <a:gd name="connsiteX14" fmla="*/ 640926 w 2063335"/>
                <a:gd name="connsiteY14" fmla="*/ 1587923 h 2040324"/>
                <a:gd name="connsiteX15" fmla="*/ 672375 w 2063335"/>
                <a:gd name="connsiteY15" fmla="*/ 1561844 h 2040324"/>
                <a:gd name="connsiteX16" fmla="*/ 744476 w 2063335"/>
                <a:gd name="connsiteY16" fmla="*/ 1531929 h 2040324"/>
                <a:gd name="connsiteX17" fmla="*/ 1061264 w 2063335"/>
                <a:gd name="connsiteY17" fmla="*/ 1405368 h 2040324"/>
                <a:gd name="connsiteX18" fmla="*/ 1107286 w 2063335"/>
                <a:gd name="connsiteY18" fmla="*/ 1378522 h 2040324"/>
                <a:gd name="connsiteX19" fmla="*/ 1200865 w 2063335"/>
                <a:gd name="connsiteY19" fmla="*/ 1347840 h 2040324"/>
                <a:gd name="connsiteX20" fmla="*/ 1223109 w 2063335"/>
                <a:gd name="connsiteY20" fmla="*/ 1274971 h 2040324"/>
                <a:gd name="connsiteX21" fmla="*/ 1178621 w 2063335"/>
                <a:gd name="connsiteY21" fmla="*/ 1161449 h 2040324"/>
                <a:gd name="connsiteX22" fmla="*/ 1018309 w 2063335"/>
                <a:gd name="connsiteY22" fmla="*/ 761055 h 2040324"/>
                <a:gd name="connsiteX23" fmla="*/ 913992 w 2063335"/>
                <a:gd name="connsiteY23" fmla="*/ 715800 h 2040324"/>
                <a:gd name="connsiteX24" fmla="*/ 843424 w 2063335"/>
                <a:gd name="connsiteY24" fmla="*/ 744180 h 2040324"/>
                <a:gd name="connsiteX25" fmla="*/ 489052 w 2063335"/>
                <a:gd name="connsiteY25" fmla="*/ 887616 h 2040324"/>
                <a:gd name="connsiteX26" fmla="*/ 404678 w 2063335"/>
                <a:gd name="connsiteY26" fmla="*/ 919065 h 2040324"/>
                <a:gd name="connsiteX27" fmla="*/ 366326 w 2063335"/>
                <a:gd name="connsiteY27" fmla="*/ 920599 h 20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63335" h="2040324">
                  <a:moveTo>
                    <a:pt x="366326" y="920599"/>
                  </a:moveTo>
                  <a:cubicBezTo>
                    <a:pt x="263543" y="667476"/>
                    <a:pt x="160759" y="414353"/>
                    <a:pt x="57976" y="161997"/>
                  </a:cubicBezTo>
                  <a:cubicBezTo>
                    <a:pt x="40334" y="119810"/>
                    <a:pt x="24227" y="76089"/>
                    <a:pt x="5818" y="34669"/>
                  </a:cubicBezTo>
                  <a:cubicBezTo>
                    <a:pt x="-6455" y="8590"/>
                    <a:pt x="448" y="-1382"/>
                    <a:pt x="28829" y="152"/>
                  </a:cubicBezTo>
                  <a:cubicBezTo>
                    <a:pt x="201413" y="26998"/>
                    <a:pt x="367093" y="77623"/>
                    <a:pt x="519734" y="165066"/>
                  </a:cubicBezTo>
                  <a:cubicBezTo>
                    <a:pt x="785896" y="317706"/>
                    <a:pt x="1058963" y="455773"/>
                    <a:pt x="1355040" y="542449"/>
                  </a:cubicBezTo>
                  <a:cubicBezTo>
                    <a:pt x="1502311" y="586170"/>
                    <a:pt x="1652651" y="616852"/>
                    <a:pt x="1806826" y="616085"/>
                  </a:cubicBezTo>
                  <a:cubicBezTo>
                    <a:pt x="1825235" y="621454"/>
                    <a:pt x="1826002" y="638329"/>
                    <a:pt x="1829837" y="652902"/>
                  </a:cubicBezTo>
                  <a:cubicBezTo>
                    <a:pt x="1901172" y="905258"/>
                    <a:pt x="1970972" y="1157614"/>
                    <a:pt x="2042307" y="1409203"/>
                  </a:cubicBezTo>
                  <a:cubicBezTo>
                    <a:pt x="2049977" y="1435282"/>
                    <a:pt x="2057648" y="1460595"/>
                    <a:pt x="2063017" y="1486674"/>
                  </a:cubicBezTo>
                  <a:cubicBezTo>
                    <a:pt x="2066085" y="1500481"/>
                    <a:pt x="2071454" y="1514287"/>
                    <a:pt x="2060716" y="1526560"/>
                  </a:cubicBezTo>
                  <a:cubicBezTo>
                    <a:pt x="1903473" y="1531929"/>
                    <a:pt x="1749298" y="1560310"/>
                    <a:pt x="1598191" y="1602497"/>
                  </a:cubicBezTo>
                  <a:cubicBezTo>
                    <a:pt x="1312853" y="1681502"/>
                    <a:pt x="1062798" y="1824171"/>
                    <a:pt x="846493" y="2025136"/>
                  </a:cubicBezTo>
                  <a:cubicBezTo>
                    <a:pt x="840356" y="2031272"/>
                    <a:pt x="832686" y="2035874"/>
                    <a:pt x="825783" y="2041243"/>
                  </a:cubicBezTo>
                  <a:cubicBezTo>
                    <a:pt x="764419" y="1890137"/>
                    <a:pt x="702289" y="1739030"/>
                    <a:pt x="640926" y="1587923"/>
                  </a:cubicBezTo>
                  <a:cubicBezTo>
                    <a:pt x="642460" y="1567980"/>
                    <a:pt x="660102" y="1567980"/>
                    <a:pt x="672375" y="1561844"/>
                  </a:cubicBezTo>
                  <a:cubicBezTo>
                    <a:pt x="696153" y="1551105"/>
                    <a:pt x="720698" y="1541901"/>
                    <a:pt x="744476" y="1531929"/>
                  </a:cubicBezTo>
                  <a:cubicBezTo>
                    <a:pt x="850328" y="1490509"/>
                    <a:pt x="955412" y="1447555"/>
                    <a:pt x="1061264" y="1405368"/>
                  </a:cubicBezTo>
                  <a:cubicBezTo>
                    <a:pt x="1078138" y="1398465"/>
                    <a:pt x="1093479" y="1389260"/>
                    <a:pt x="1107286" y="1378522"/>
                  </a:cubicBezTo>
                  <a:cubicBezTo>
                    <a:pt x="1141803" y="1378522"/>
                    <a:pt x="1171717" y="1362414"/>
                    <a:pt x="1200865" y="1347840"/>
                  </a:cubicBezTo>
                  <a:cubicBezTo>
                    <a:pt x="1228478" y="1334033"/>
                    <a:pt x="1234614" y="1310255"/>
                    <a:pt x="1223109" y="1274971"/>
                  </a:cubicBezTo>
                  <a:cubicBezTo>
                    <a:pt x="1210069" y="1236619"/>
                    <a:pt x="1193961" y="1199034"/>
                    <a:pt x="1178621" y="1161449"/>
                  </a:cubicBezTo>
                  <a:cubicBezTo>
                    <a:pt x="1124928" y="1027985"/>
                    <a:pt x="1071235" y="894520"/>
                    <a:pt x="1018309" y="761055"/>
                  </a:cubicBezTo>
                  <a:cubicBezTo>
                    <a:pt x="992997" y="698158"/>
                    <a:pt x="976122" y="691254"/>
                    <a:pt x="913992" y="715800"/>
                  </a:cubicBezTo>
                  <a:cubicBezTo>
                    <a:pt x="890214" y="725004"/>
                    <a:pt x="866436" y="734976"/>
                    <a:pt x="843424" y="744180"/>
                  </a:cubicBezTo>
                  <a:cubicBezTo>
                    <a:pt x="725300" y="791737"/>
                    <a:pt x="605642" y="836992"/>
                    <a:pt x="489052" y="887616"/>
                  </a:cubicBezTo>
                  <a:cubicBezTo>
                    <a:pt x="460672" y="896821"/>
                    <a:pt x="433058" y="908327"/>
                    <a:pt x="404678" y="919065"/>
                  </a:cubicBezTo>
                  <a:cubicBezTo>
                    <a:pt x="391638" y="925968"/>
                    <a:pt x="378599" y="933639"/>
                    <a:pt x="366326" y="920599"/>
                  </a:cubicBezTo>
                  <a:close/>
                </a:path>
              </a:pathLst>
            </a:custGeom>
            <a:solidFill>
              <a:srgbClr val="42433E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4639689" y="3543990"/>
              <a:ext cx="234921" cy="324415"/>
            </a:xfrm>
            <a:custGeom>
              <a:avLst/>
              <a:gdLst>
                <a:gd name="connsiteX0" fmla="*/ 230112 w 322156"/>
                <a:gd name="connsiteY0" fmla="*/ 213237 h 444882"/>
                <a:gd name="connsiteX1" fmla="*/ 325225 w 322156"/>
                <a:gd name="connsiteY1" fmla="*/ 450252 h 444882"/>
                <a:gd name="connsiteX2" fmla="*/ 0 w 322156"/>
                <a:gd name="connsiteY2" fmla="*/ 237782 h 444882"/>
                <a:gd name="connsiteX3" fmla="*/ 49091 w 322156"/>
                <a:gd name="connsiteY3" fmla="*/ 237782 h 444882"/>
                <a:gd name="connsiteX4" fmla="*/ 116590 w 322156"/>
                <a:gd name="connsiteY4" fmla="*/ 182555 h 444882"/>
                <a:gd name="connsiteX5" fmla="*/ 130397 w 322156"/>
                <a:gd name="connsiteY5" fmla="*/ 23011 h 444882"/>
                <a:gd name="connsiteX6" fmla="*/ 139601 w 322156"/>
                <a:gd name="connsiteY6" fmla="*/ 0 h 444882"/>
                <a:gd name="connsiteX7" fmla="*/ 219373 w 322156"/>
                <a:gd name="connsiteY7" fmla="*/ 185623 h 444882"/>
                <a:gd name="connsiteX8" fmla="*/ 230112 w 322156"/>
                <a:gd name="connsiteY8" fmla="*/ 213237 h 44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156" h="444882">
                  <a:moveTo>
                    <a:pt x="230112" y="213237"/>
                  </a:moveTo>
                  <a:cubicBezTo>
                    <a:pt x="260026" y="288407"/>
                    <a:pt x="290708" y="363577"/>
                    <a:pt x="325225" y="450252"/>
                  </a:cubicBezTo>
                  <a:cubicBezTo>
                    <a:pt x="210936" y="375082"/>
                    <a:pt x="105084" y="306816"/>
                    <a:pt x="0" y="237782"/>
                  </a:cubicBezTo>
                  <a:cubicBezTo>
                    <a:pt x="16108" y="237782"/>
                    <a:pt x="32983" y="237782"/>
                    <a:pt x="49091" y="237782"/>
                  </a:cubicBezTo>
                  <a:cubicBezTo>
                    <a:pt x="92045" y="238549"/>
                    <a:pt x="110454" y="226277"/>
                    <a:pt x="116590" y="182555"/>
                  </a:cubicBezTo>
                  <a:cubicBezTo>
                    <a:pt x="123493" y="129630"/>
                    <a:pt x="125795" y="75937"/>
                    <a:pt x="130397" y="23011"/>
                  </a:cubicBezTo>
                  <a:cubicBezTo>
                    <a:pt x="133465" y="16108"/>
                    <a:pt x="135766" y="9972"/>
                    <a:pt x="139601" y="0"/>
                  </a:cubicBezTo>
                  <a:cubicBezTo>
                    <a:pt x="167215" y="63664"/>
                    <a:pt x="193294" y="124260"/>
                    <a:pt x="219373" y="185623"/>
                  </a:cubicBezTo>
                  <a:cubicBezTo>
                    <a:pt x="228578" y="192527"/>
                    <a:pt x="230112" y="202498"/>
                    <a:pt x="230112" y="213237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4029974" y="3951745"/>
              <a:ext cx="5593" cy="11187"/>
            </a:xfrm>
            <a:custGeom>
              <a:avLst/>
              <a:gdLst>
                <a:gd name="connsiteX0" fmla="*/ 13860 w 7670"/>
                <a:gd name="connsiteY0" fmla="*/ 0 h 15340"/>
                <a:gd name="connsiteX1" fmla="*/ 13860 w 7670"/>
                <a:gd name="connsiteY1" fmla="*/ 21477 h 15340"/>
                <a:gd name="connsiteX2" fmla="*/ 53 w 7670"/>
                <a:gd name="connsiteY2" fmla="*/ 7670 h 15340"/>
                <a:gd name="connsiteX3" fmla="*/ 13860 w 7670"/>
                <a:gd name="connsiteY3" fmla="*/ 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70" h="15340">
                  <a:moveTo>
                    <a:pt x="13860" y="0"/>
                  </a:moveTo>
                  <a:cubicBezTo>
                    <a:pt x="13860" y="6903"/>
                    <a:pt x="13860" y="14574"/>
                    <a:pt x="13860" y="21477"/>
                  </a:cubicBezTo>
                  <a:cubicBezTo>
                    <a:pt x="6957" y="19176"/>
                    <a:pt x="-714" y="16875"/>
                    <a:pt x="53" y="7670"/>
                  </a:cubicBezTo>
                  <a:cubicBezTo>
                    <a:pt x="820" y="0"/>
                    <a:pt x="8491" y="0"/>
                    <a:pt x="13860" y="0"/>
                  </a:cubicBezTo>
                  <a:close/>
                </a:path>
              </a:pathLst>
            </a:custGeom>
            <a:solidFill>
              <a:srgbClr val="BABAB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3889619" y="3011501"/>
              <a:ext cx="11187" cy="16780"/>
            </a:xfrm>
            <a:custGeom>
              <a:avLst/>
              <a:gdLst>
                <a:gd name="connsiteX0" fmla="*/ 13807 w 15340"/>
                <a:gd name="connsiteY0" fmla="*/ 0 h 23011"/>
                <a:gd name="connsiteX1" fmla="*/ 0 w 15340"/>
                <a:gd name="connsiteY1" fmla="*/ 23778 h 23011"/>
                <a:gd name="connsiteX2" fmla="*/ 13807 w 1534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3807" y="0"/>
                  </a:moveTo>
                  <a:cubicBezTo>
                    <a:pt x="21477" y="15341"/>
                    <a:pt x="12273" y="19943"/>
                    <a:pt x="0" y="23778"/>
                  </a:cubicBezTo>
                  <a:cubicBezTo>
                    <a:pt x="2301" y="14574"/>
                    <a:pt x="6136" y="6136"/>
                    <a:pt x="13807" y="0"/>
                  </a:cubicBezTo>
                  <a:close/>
                </a:path>
              </a:pathLst>
            </a:custGeom>
            <a:solidFill>
              <a:srgbClr val="ABABA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4905700" y="3314662"/>
              <a:ext cx="262888" cy="503402"/>
            </a:xfrm>
            <a:custGeom>
              <a:avLst/>
              <a:gdLst>
                <a:gd name="connsiteX0" fmla="*/ 1087 w 360508"/>
                <a:gd name="connsiteY0" fmla="*/ 59829 h 690335"/>
                <a:gd name="connsiteX1" fmla="*/ 101569 w 360508"/>
                <a:gd name="connsiteY1" fmla="*/ 0 h 690335"/>
                <a:gd name="connsiteX2" fmla="*/ 127648 w 360508"/>
                <a:gd name="connsiteY2" fmla="*/ 40653 h 690335"/>
                <a:gd name="connsiteX3" fmla="*/ 351624 w 360508"/>
                <a:gd name="connsiteY3" fmla="*/ 600592 h 690335"/>
                <a:gd name="connsiteX4" fmla="*/ 363896 w 360508"/>
                <a:gd name="connsiteY4" fmla="*/ 658887 h 690335"/>
                <a:gd name="connsiteX5" fmla="*/ 360828 w 360508"/>
                <a:gd name="connsiteY5" fmla="*/ 661188 h 690335"/>
                <a:gd name="connsiteX6" fmla="*/ 201284 w 360508"/>
                <a:gd name="connsiteY6" fmla="*/ 602126 h 690335"/>
                <a:gd name="connsiteX7" fmla="*/ 3388 w 360508"/>
                <a:gd name="connsiteY7" fmla="*/ 98181 h 690335"/>
                <a:gd name="connsiteX8" fmla="*/ 1087 w 360508"/>
                <a:gd name="connsiteY8" fmla="*/ 59829 h 69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08" h="690335">
                  <a:moveTo>
                    <a:pt x="1087" y="59829"/>
                  </a:moveTo>
                  <a:cubicBezTo>
                    <a:pt x="20262" y="16108"/>
                    <a:pt x="64751" y="14574"/>
                    <a:pt x="101569" y="0"/>
                  </a:cubicBezTo>
                  <a:cubicBezTo>
                    <a:pt x="117677" y="9204"/>
                    <a:pt x="121512" y="26079"/>
                    <a:pt x="127648" y="40653"/>
                  </a:cubicBezTo>
                  <a:cubicBezTo>
                    <a:pt x="202818" y="227044"/>
                    <a:pt x="276454" y="414201"/>
                    <a:pt x="351624" y="600592"/>
                  </a:cubicBezTo>
                  <a:cubicBezTo>
                    <a:pt x="359294" y="619001"/>
                    <a:pt x="370032" y="637410"/>
                    <a:pt x="363896" y="658887"/>
                  </a:cubicBezTo>
                  <a:cubicBezTo>
                    <a:pt x="363129" y="659654"/>
                    <a:pt x="362362" y="661188"/>
                    <a:pt x="360828" y="661188"/>
                  </a:cubicBezTo>
                  <a:cubicBezTo>
                    <a:pt x="260346" y="707977"/>
                    <a:pt x="241170" y="707977"/>
                    <a:pt x="201284" y="602126"/>
                  </a:cubicBezTo>
                  <a:cubicBezTo>
                    <a:pt x="136853" y="433377"/>
                    <a:pt x="69353" y="266163"/>
                    <a:pt x="3388" y="98181"/>
                  </a:cubicBezTo>
                  <a:cubicBezTo>
                    <a:pt x="4922" y="85141"/>
                    <a:pt x="-2749" y="72869"/>
                    <a:pt x="1087" y="59829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4979765" y="3274468"/>
              <a:ext cx="296448" cy="520182"/>
            </a:xfrm>
            <a:custGeom>
              <a:avLst/>
              <a:gdLst>
                <a:gd name="connsiteX0" fmla="*/ 262327 w 406530"/>
                <a:gd name="connsiteY0" fmla="*/ 714005 h 713346"/>
                <a:gd name="connsiteX1" fmla="*/ 0 w 406530"/>
                <a:gd name="connsiteY1" fmla="*/ 54351 h 713346"/>
                <a:gd name="connsiteX2" fmla="*/ 24545 w 406530"/>
                <a:gd name="connsiteY2" fmla="*/ 37476 h 713346"/>
                <a:gd name="connsiteX3" fmla="*/ 105084 w 406530"/>
                <a:gd name="connsiteY3" fmla="*/ 9863 h 713346"/>
                <a:gd name="connsiteX4" fmla="*/ 144970 w 406530"/>
                <a:gd name="connsiteY4" fmla="*/ 658 h 713346"/>
                <a:gd name="connsiteX5" fmla="*/ 134232 w 406530"/>
                <a:gd name="connsiteY5" fmla="*/ 77362 h 713346"/>
                <a:gd name="connsiteX6" fmla="*/ 96647 w 406530"/>
                <a:gd name="connsiteY6" fmla="*/ 97305 h 713346"/>
                <a:gd name="connsiteX7" fmla="*/ 79772 w 406530"/>
                <a:gd name="connsiteY7" fmla="*/ 134123 h 713346"/>
                <a:gd name="connsiteX8" fmla="*/ 122726 w 406530"/>
                <a:gd name="connsiteY8" fmla="*/ 142561 h 713346"/>
                <a:gd name="connsiteX9" fmla="*/ 174118 w 406530"/>
                <a:gd name="connsiteY9" fmla="*/ 119550 h 713346"/>
                <a:gd name="connsiteX10" fmla="*/ 204799 w 406530"/>
                <a:gd name="connsiteY10" fmla="*/ 151765 h 713346"/>
                <a:gd name="connsiteX11" fmla="*/ 194828 w 406530"/>
                <a:gd name="connsiteY11" fmla="*/ 232304 h 713346"/>
                <a:gd name="connsiteX12" fmla="*/ 162612 w 406530"/>
                <a:gd name="connsiteY12" fmla="*/ 252247 h 713346"/>
                <a:gd name="connsiteX13" fmla="*/ 147272 w 406530"/>
                <a:gd name="connsiteY13" fmla="*/ 289065 h 713346"/>
                <a:gd name="connsiteX14" fmla="*/ 190226 w 406530"/>
                <a:gd name="connsiteY14" fmla="*/ 295969 h 713346"/>
                <a:gd name="connsiteX15" fmla="*/ 228578 w 406530"/>
                <a:gd name="connsiteY15" fmla="*/ 279861 h 713346"/>
                <a:gd name="connsiteX16" fmla="*/ 267697 w 406530"/>
                <a:gd name="connsiteY16" fmla="*/ 305173 h 713346"/>
                <a:gd name="connsiteX17" fmla="*/ 253890 w 406530"/>
                <a:gd name="connsiteY17" fmla="*/ 394917 h 713346"/>
                <a:gd name="connsiteX18" fmla="*/ 217839 w 406530"/>
                <a:gd name="connsiteY18" fmla="*/ 444007 h 713346"/>
                <a:gd name="connsiteX19" fmla="*/ 274600 w 406530"/>
                <a:gd name="connsiteY19" fmla="*/ 444007 h 713346"/>
                <a:gd name="connsiteX20" fmla="*/ 333662 w 406530"/>
                <a:gd name="connsiteY20" fmla="*/ 452445 h 713346"/>
                <a:gd name="connsiteX21" fmla="*/ 321389 w 406530"/>
                <a:gd name="connsiteY21" fmla="*/ 526847 h 713346"/>
                <a:gd name="connsiteX22" fmla="*/ 286873 w 406530"/>
                <a:gd name="connsiteY22" fmla="*/ 550626 h 713346"/>
                <a:gd name="connsiteX23" fmla="*/ 278435 w 406530"/>
                <a:gd name="connsiteY23" fmla="*/ 584375 h 713346"/>
                <a:gd name="connsiteX24" fmla="*/ 312185 w 406530"/>
                <a:gd name="connsiteY24" fmla="*/ 592046 h 713346"/>
                <a:gd name="connsiteX25" fmla="*/ 316020 w 406530"/>
                <a:gd name="connsiteY25" fmla="*/ 590512 h 713346"/>
                <a:gd name="connsiteX26" fmla="*/ 378150 w 406530"/>
                <a:gd name="connsiteY26" fmla="*/ 578239 h 713346"/>
                <a:gd name="connsiteX27" fmla="*/ 408065 w 406530"/>
                <a:gd name="connsiteY27" fmla="*/ 661079 h 713346"/>
                <a:gd name="connsiteX28" fmla="*/ 299145 w 406530"/>
                <a:gd name="connsiteY28" fmla="*/ 707869 h 713346"/>
                <a:gd name="connsiteX29" fmla="*/ 262327 w 406530"/>
                <a:gd name="connsiteY29" fmla="*/ 714005 h 71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6530" h="713346">
                  <a:moveTo>
                    <a:pt x="262327" y="714005"/>
                  </a:moveTo>
                  <a:cubicBezTo>
                    <a:pt x="174885" y="493865"/>
                    <a:pt x="87442" y="274491"/>
                    <a:pt x="0" y="54351"/>
                  </a:cubicBezTo>
                  <a:cubicBezTo>
                    <a:pt x="8437" y="48982"/>
                    <a:pt x="16108" y="42846"/>
                    <a:pt x="24545" y="37476"/>
                  </a:cubicBezTo>
                  <a:cubicBezTo>
                    <a:pt x="53693" y="35942"/>
                    <a:pt x="78238" y="19067"/>
                    <a:pt x="105084" y="9863"/>
                  </a:cubicBezTo>
                  <a:cubicBezTo>
                    <a:pt x="118124" y="6028"/>
                    <a:pt x="129630" y="-2410"/>
                    <a:pt x="144970" y="658"/>
                  </a:cubicBezTo>
                  <a:cubicBezTo>
                    <a:pt x="176419" y="38243"/>
                    <a:pt x="174118" y="55885"/>
                    <a:pt x="134232" y="77362"/>
                  </a:cubicBezTo>
                  <a:cubicBezTo>
                    <a:pt x="121959" y="84266"/>
                    <a:pt x="108920" y="89635"/>
                    <a:pt x="96647" y="97305"/>
                  </a:cubicBezTo>
                  <a:cubicBezTo>
                    <a:pt x="82840" y="105743"/>
                    <a:pt x="70568" y="116481"/>
                    <a:pt x="79772" y="134123"/>
                  </a:cubicBezTo>
                  <a:cubicBezTo>
                    <a:pt x="89744" y="153299"/>
                    <a:pt x="106618" y="149464"/>
                    <a:pt x="122726" y="142561"/>
                  </a:cubicBezTo>
                  <a:cubicBezTo>
                    <a:pt x="140368" y="134890"/>
                    <a:pt x="153408" y="119550"/>
                    <a:pt x="174118" y="119550"/>
                  </a:cubicBezTo>
                  <a:cubicBezTo>
                    <a:pt x="194828" y="120317"/>
                    <a:pt x="185623" y="149464"/>
                    <a:pt x="204799" y="151765"/>
                  </a:cubicBezTo>
                  <a:cubicBezTo>
                    <a:pt x="237782" y="190884"/>
                    <a:pt x="235481" y="206992"/>
                    <a:pt x="194828" y="232304"/>
                  </a:cubicBezTo>
                  <a:cubicBezTo>
                    <a:pt x="184089" y="239208"/>
                    <a:pt x="173351" y="245344"/>
                    <a:pt x="162612" y="252247"/>
                  </a:cubicBezTo>
                  <a:cubicBezTo>
                    <a:pt x="148806" y="260685"/>
                    <a:pt x="137300" y="272190"/>
                    <a:pt x="147272" y="289065"/>
                  </a:cubicBezTo>
                  <a:cubicBezTo>
                    <a:pt x="158010" y="307474"/>
                    <a:pt x="174118" y="304406"/>
                    <a:pt x="190226" y="295969"/>
                  </a:cubicBezTo>
                  <a:cubicBezTo>
                    <a:pt x="202498" y="289832"/>
                    <a:pt x="213237" y="280628"/>
                    <a:pt x="228578" y="279861"/>
                  </a:cubicBezTo>
                  <a:cubicBezTo>
                    <a:pt x="249288" y="276793"/>
                    <a:pt x="249288" y="304406"/>
                    <a:pt x="267697" y="305173"/>
                  </a:cubicBezTo>
                  <a:cubicBezTo>
                    <a:pt x="306049" y="351195"/>
                    <a:pt x="303748" y="365769"/>
                    <a:pt x="253890" y="394917"/>
                  </a:cubicBezTo>
                  <a:cubicBezTo>
                    <a:pt x="235481" y="405655"/>
                    <a:pt x="204032" y="415627"/>
                    <a:pt x="217839" y="444007"/>
                  </a:cubicBezTo>
                  <a:cubicBezTo>
                    <a:pt x="230879" y="470853"/>
                    <a:pt x="255424" y="450910"/>
                    <a:pt x="274600" y="444007"/>
                  </a:cubicBezTo>
                  <a:cubicBezTo>
                    <a:pt x="296077" y="436337"/>
                    <a:pt x="317554" y="421763"/>
                    <a:pt x="333662" y="452445"/>
                  </a:cubicBezTo>
                  <a:cubicBezTo>
                    <a:pt x="350537" y="483893"/>
                    <a:pt x="347469" y="505370"/>
                    <a:pt x="321389" y="526847"/>
                  </a:cubicBezTo>
                  <a:cubicBezTo>
                    <a:pt x="310651" y="535285"/>
                    <a:pt x="296844" y="541421"/>
                    <a:pt x="286873" y="550626"/>
                  </a:cubicBezTo>
                  <a:cubicBezTo>
                    <a:pt x="276134" y="559830"/>
                    <a:pt x="269998" y="570569"/>
                    <a:pt x="278435" y="584375"/>
                  </a:cubicBezTo>
                  <a:cubicBezTo>
                    <a:pt x="286873" y="597415"/>
                    <a:pt x="299145" y="596648"/>
                    <a:pt x="312185" y="592046"/>
                  </a:cubicBezTo>
                  <a:cubicBezTo>
                    <a:pt x="316787" y="590512"/>
                    <a:pt x="310651" y="592046"/>
                    <a:pt x="316020" y="590512"/>
                  </a:cubicBezTo>
                  <a:cubicBezTo>
                    <a:pt x="336730" y="582841"/>
                    <a:pt x="358207" y="558296"/>
                    <a:pt x="378150" y="578239"/>
                  </a:cubicBezTo>
                  <a:cubicBezTo>
                    <a:pt x="399628" y="598949"/>
                    <a:pt x="411900" y="628864"/>
                    <a:pt x="408065" y="661079"/>
                  </a:cubicBezTo>
                  <a:cubicBezTo>
                    <a:pt x="372014" y="677187"/>
                    <a:pt x="332895" y="687159"/>
                    <a:pt x="299145" y="707869"/>
                  </a:cubicBezTo>
                  <a:cubicBezTo>
                    <a:pt x="286106" y="708636"/>
                    <a:pt x="273833" y="711704"/>
                    <a:pt x="262327" y="71400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/>
            <p:cNvSpPr/>
            <p:nvPr/>
          </p:nvSpPr>
          <p:spPr>
            <a:xfrm>
              <a:off x="4898728" y="3358290"/>
              <a:ext cx="11187" cy="27967"/>
            </a:xfrm>
            <a:custGeom>
              <a:avLst/>
              <a:gdLst>
                <a:gd name="connsiteX0" fmla="*/ 10647 w 15340"/>
                <a:gd name="connsiteY0" fmla="*/ 0 h 38351"/>
                <a:gd name="connsiteX1" fmla="*/ 12948 w 15340"/>
                <a:gd name="connsiteY1" fmla="*/ 38352 h 38351"/>
                <a:gd name="connsiteX2" fmla="*/ 4511 w 15340"/>
                <a:gd name="connsiteY2" fmla="*/ 30682 h 38351"/>
                <a:gd name="connsiteX3" fmla="*/ 5278 w 15340"/>
                <a:gd name="connsiteY3" fmla="*/ 767 h 38351"/>
                <a:gd name="connsiteX4" fmla="*/ 10647 w 15340"/>
                <a:gd name="connsiteY4" fmla="*/ 0 h 38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0" h="38351">
                  <a:moveTo>
                    <a:pt x="10647" y="0"/>
                  </a:moveTo>
                  <a:cubicBezTo>
                    <a:pt x="22920" y="12273"/>
                    <a:pt x="22152" y="25312"/>
                    <a:pt x="12948" y="38352"/>
                  </a:cubicBezTo>
                  <a:cubicBezTo>
                    <a:pt x="9880" y="36051"/>
                    <a:pt x="7579" y="32983"/>
                    <a:pt x="4511" y="30682"/>
                  </a:cubicBezTo>
                  <a:cubicBezTo>
                    <a:pt x="-859" y="20710"/>
                    <a:pt x="-2393" y="10739"/>
                    <a:pt x="5278" y="767"/>
                  </a:cubicBezTo>
                  <a:cubicBezTo>
                    <a:pt x="6812" y="0"/>
                    <a:pt x="8346" y="0"/>
                    <a:pt x="10647" y="0"/>
                  </a:cubicBezTo>
                  <a:close/>
                </a:path>
              </a:pathLst>
            </a:custGeom>
            <a:solidFill>
              <a:srgbClr val="101010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/>
            <p:cNvSpPr/>
            <p:nvPr/>
          </p:nvSpPr>
          <p:spPr>
            <a:xfrm>
              <a:off x="4799659" y="3679349"/>
              <a:ext cx="11187" cy="16780"/>
            </a:xfrm>
            <a:custGeom>
              <a:avLst/>
              <a:gdLst>
                <a:gd name="connsiteX0" fmla="*/ 10739 w 15340"/>
                <a:gd name="connsiteY0" fmla="*/ 27613 h 23011"/>
                <a:gd name="connsiteX1" fmla="*/ 0 w 15340"/>
                <a:gd name="connsiteY1" fmla="*/ 0 h 23011"/>
                <a:gd name="connsiteX2" fmla="*/ 10739 w 15340"/>
                <a:gd name="connsiteY2" fmla="*/ 27613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0" h="23011">
                  <a:moveTo>
                    <a:pt x="10739" y="27613"/>
                  </a:moveTo>
                  <a:cubicBezTo>
                    <a:pt x="6903" y="18409"/>
                    <a:pt x="3835" y="9204"/>
                    <a:pt x="0" y="0"/>
                  </a:cubicBezTo>
                  <a:cubicBezTo>
                    <a:pt x="19943" y="3068"/>
                    <a:pt x="19943" y="13807"/>
                    <a:pt x="10739" y="27613"/>
                  </a:cubicBezTo>
                  <a:close/>
                </a:path>
              </a:pathLst>
            </a:custGeom>
            <a:solidFill>
              <a:srgbClr val="9D9D9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4894923" y="3358849"/>
              <a:ext cx="5593" cy="16780"/>
            </a:xfrm>
            <a:custGeom>
              <a:avLst/>
              <a:gdLst>
                <a:gd name="connsiteX0" fmla="*/ 9728 w 7670"/>
                <a:gd name="connsiteY0" fmla="*/ 0 h 23011"/>
                <a:gd name="connsiteX1" fmla="*/ 8961 w 7670"/>
                <a:gd name="connsiteY1" fmla="*/ 29915 h 23011"/>
                <a:gd name="connsiteX2" fmla="*/ 9728 w 7670"/>
                <a:gd name="connsiteY2" fmla="*/ 0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70" h="23011">
                  <a:moveTo>
                    <a:pt x="9728" y="0"/>
                  </a:moveTo>
                  <a:cubicBezTo>
                    <a:pt x="9728" y="9972"/>
                    <a:pt x="8961" y="19943"/>
                    <a:pt x="8961" y="29915"/>
                  </a:cubicBezTo>
                  <a:cubicBezTo>
                    <a:pt x="-5613" y="19176"/>
                    <a:pt x="-243" y="9204"/>
                    <a:pt x="9728" y="0"/>
                  </a:cubicBezTo>
                  <a:close/>
                </a:path>
              </a:pathLst>
            </a:custGeom>
            <a:solidFill>
              <a:srgbClr val="AAAAAA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5026278" y="3167556"/>
              <a:ext cx="542556" cy="587303"/>
            </a:xfrm>
            <a:custGeom>
              <a:avLst/>
              <a:gdLst>
                <a:gd name="connsiteX0" fmla="*/ 343513 w 744028"/>
                <a:gd name="connsiteY0" fmla="*/ 806158 h 805391"/>
                <a:gd name="connsiteX1" fmla="*/ 335076 w 744028"/>
                <a:gd name="connsiteY1" fmla="*/ 784681 h 805391"/>
                <a:gd name="connsiteX2" fmla="*/ 305928 w 744028"/>
                <a:gd name="connsiteY2" fmla="*/ 724085 h 805391"/>
                <a:gd name="connsiteX3" fmla="*/ 249167 w 744028"/>
                <a:gd name="connsiteY3" fmla="*/ 747863 h 805391"/>
                <a:gd name="connsiteX4" fmla="*/ 202378 w 744028"/>
                <a:gd name="connsiteY4" fmla="*/ 736358 h 805391"/>
                <a:gd name="connsiteX5" fmla="*/ 213883 w 744028"/>
                <a:gd name="connsiteY5" fmla="*/ 686500 h 805391"/>
                <a:gd name="connsiteX6" fmla="*/ 243798 w 744028"/>
                <a:gd name="connsiteY6" fmla="*/ 669625 h 805391"/>
                <a:gd name="connsiteX7" fmla="*/ 258372 w 744028"/>
                <a:gd name="connsiteY7" fmla="*/ 591387 h 805391"/>
                <a:gd name="connsiteX8" fmla="*/ 227690 w 744028"/>
                <a:gd name="connsiteY8" fmla="*/ 590620 h 805391"/>
                <a:gd name="connsiteX9" fmla="*/ 183202 w 744028"/>
                <a:gd name="connsiteY9" fmla="*/ 612864 h 805391"/>
                <a:gd name="connsiteX10" fmla="*/ 140248 w 744028"/>
                <a:gd name="connsiteY10" fmla="*/ 596757 h 805391"/>
                <a:gd name="connsiteX11" fmla="*/ 150986 w 744028"/>
                <a:gd name="connsiteY11" fmla="*/ 553035 h 805391"/>
                <a:gd name="connsiteX12" fmla="*/ 190872 w 744028"/>
                <a:gd name="connsiteY12" fmla="*/ 530024 h 805391"/>
                <a:gd name="connsiteX13" fmla="*/ 211582 w 744028"/>
                <a:gd name="connsiteY13" fmla="*/ 473263 h 805391"/>
                <a:gd name="connsiteX14" fmla="*/ 199310 w 744028"/>
                <a:gd name="connsiteY14" fmla="*/ 449485 h 805391"/>
                <a:gd name="connsiteX15" fmla="*/ 167094 w 744028"/>
                <a:gd name="connsiteY15" fmla="*/ 431076 h 805391"/>
                <a:gd name="connsiteX16" fmla="*/ 120305 w 744028"/>
                <a:gd name="connsiteY16" fmla="*/ 454854 h 805391"/>
                <a:gd name="connsiteX17" fmla="*/ 71981 w 744028"/>
                <a:gd name="connsiteY17" fmla="*/ 438746 h 805391"/>
                <a:gd name="connsiteX18" fmla="*/ 85788 w 744028"/>
                <a:gd name="connsiteY18" fmla="*/ 393491 h 805391"/>
                <a:gd name="connsiteX19" fmla="*/ 114935 w 744028"/>
                <a:gd name="connsiteY19" fmla="*/ 376616 h 805391"/>
                <a:gd name="connsiteX20" fmla="*/ 137946 w 744028"/>
                <a:gd name="connsiteY20" fmla="*/ 296077 h 805391"/>
                <a:gd name="connsiteX21" fmla="*/ 113401 w 744028"/>
                <a:gd name="connsiteY21" fmla="*/ 269998 h 805391"/>
                <a:gd name="connsiteX22" fmla="*/ 55873 w 744028"/>
                <a:gd name="connsiteY22" fmla="*/ 299912 h 805391"/>
                <a:gd name="connsiteX23" fmla="*/ 4482 w 744028"/>
                <a:gd name="connsiteY23" fmla="*/ 284572 h 805391"/>
                <a:gd name="connsiteX24" fmla="*/ 22891 w 744028"/>
                <a:gd name="connsiteY24" fmla="*/ 237782 h 805391"/>
                <a:gd name="connsiteX25" fmla="*/ 49737 w 744028"/>
                <a:gd name="connsiteY25" fmla="*/ 223208 h 805391"/>
                <a:gd name="connsiteX26" fmla="*/ 81185 w 744028"/>
                <a:gd name="connsiteY26" fmla="*/ 146504 h 805391"/>
                <a:gd name="connsiteX27" fmla="*/ 239963 w 744028"/>
                <a:gd name="connsiteY27" fmla="*/ 76704 h 805391"/>
                <a:gd name="connsiteX28" fmla="*/ 434024 w 744028"/>
                <a:gd name="connsiteY28" fmla="*/ 0 h 805391"/>
                <a:gd name="connsiteX29" fmla="*/ 483881 w 744028"/>
                <a:gd name="connsiteY29" fmla="*/ 97414 h 805391"/>
                <a:gd name="connsiteX30" fmla="*/ 549847 w 744028"/>
                <a:gd name="connsiteY30" fmla="*/ 128096 h 805391"/>
                <a:gd name="connsiteX31" fmla="*/ 615812 w 744028"/>
                <a:gd name="connsiteY31" fmla="*/ 147272 h 805391"/>
                <a:gd name="connsiteX32" fmla="*/ 587431 w 744028"/>
                <a:gd name="connsiteY32" fmla="*/ 210169 h 805391"/>
                <a:gd name="connsiteX33" fmla="*/ 564420 w 744028"/>
                <a:gd name="connsiteY33" fmla="*/ 287640 h 805391"/>
                <a:gd name="connsiteX34" fmla="*/ 594335 w 744028"/>
                <a:gd name="connsiteY34" fmla="*/ 296844 h 805391"/>
                <a:gd name="connsiteX35" fmla="*/ 618113 w 744028"/>
                <a:gd name="connsiteY35" fmla="*/ 285339 h 805391"/>
                <a:gd name="connsiteX36" fmla="*/ 681010 w 744028"/>
                <a:gd name="connsiteY36" fmla="*/ 300679 h 805391"/>
                <a:gd name="connsiteX37" fmla="*/ 660300 w 744028"/>
                <a:gd name="connsiteY37" fmla="*/ 362042 h 805391"/>
                <a:gd name="connsiteX38" fmla="*/ 631153 w 744028"/>
                <a:gd name="connsiteY38" fmla="*/ 380451 h 805391"/>
                <a:gd name="connsiteX39" fmla="*/ 620414 w 744028"/>
                <a:gd name="connsiteY39" fmla="*/ 421872 h 805391"/>
                <a:gd name="connsiteX40" fmla="*/ 657232 w 744028"/>
                <a:gd name="connsiteY40" fmla="*/ 431076 h 805391"/>
                <a:gd name="connsiteX41" fmla="*/ 692516 w 744028"/>
                <a:gd name="connsiteY41" fmla="*/ 416502 h 805391"/>
                <a:gd name="connsiteX42" fmla="*/ 741606 w 744028"/>
                <a:gd name="connsiteY42" fmla="*/ 437979 h 805391"/>
                <a:gd name="connsiteX43" fmla="*/ 730868 w 744028"/>
                <a:gd name="connsiteY43" fmla="*/ 489371 h 805391"/>
                <a:gd name="connsiteX44" fmla="*/ 695584 w 744028"/>
                <a:gd name="connsiteY44" fmla="*/ 512382 h 805391"/>
                <a:gd name="connsiteX45" fmla="*/ 679476 w 744028"/>
                <a:gd name="connsiteY45" fmla="*/ 562240 h 805391"/>
                <a:gd name="connsiteX46" fmla="*/ 702487 w 744028"/>
                <a:gd name="connsiteY46" fmla="*/ 643546 h 805391"/>
                <a:gd name="connsiteX47" fmla="*/ 668738 w 744028"/>
                <a:gd name="connsiteY47" fmla="*/ 674227 h 805391"/>
                <a:gd name="connsiteX48" fmla="*/ 343513 w 744028"/>
                <a:gd name="connsiteY48" fmla="*/ 806158 h 805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44028" h="805391">
                  <a:moveTo>
                    <a:pt x="343513" y="806158"/>
                  </a:moveTo>
                  <a:cubicBezTo>
                    <a:pt x="340445" y="799255"/>
                    <a:pt x="338144" y="791584"/>
                    <a:pt x="335076" y="784681"/>
                  </a:cubicBezTo>
                  <a:cubicBezTo>
                    <a:pt x="325871" y="763971"/>
                    <a:pt x="322036" y="734824"/>
                    <a:pt x="305928" y="724085"/>
                  </a:cubicBezTo>
                  <a:cubicBezTo>
                    <a:pt x="289820" y="713346"/>
                    <a:pt x="268343" y="739426"/>
                    <a:pt x="249167" y="747863"/>
                  </a:cubicBezTo>
                  <a:cubicBezTo>
                    <a:pt x="230758" y="756301"/>
                    <a:pt x="213116" y="754767"/>
                    <a:pt x="202378" y="736358"/>
                  </a:cubicBezTo>
                  <a:cubicBezTo>
                    <a:pt x="190872" y="717182"/>
                    <a:pt x="194707" y="699540"/>
                    <a:pt x="213883" y="686500"/>
                  </a:cubicBezTo>
                  <a:cubicBezTo>
                    <a:pt x="223088" y="680364"/>
                    <a:pt x="233826" y="674995"/>
                    <a:pt x="243798" y="669625"/>
                  </a:cubicBezTo>
                  <a:cubicBezTo>
                    <a:pt x="277548" y="649682"/>
                    <a:pt x="283684" y="619001"/>
                    <a:pt x="258372" y="591387"/>
                  </a:cubicBezTo>
                  <a:cubicBezTo>
                    <a:pt x="249167" y="581416"/>
                    <a:pt x="238429" y="585251"/>
                    <a:pt x="227690" y="590620"/>
                  </a:cubicBezTo>
                  <a:cubicBezTo>
                    <a:pt x="213116" y="598291"/>
                    <a:pt x="198543" y="607495"/>
                    <a:pt x="183202" y="612864"/>
                  </a:cubicBezTo>
                  <a:cubicBezTo>
                    <a:pt x="166327" y="619001"/>
                    <a:pt x="149452" y="614398"/>
                    <a:pt x="140248" y="596757"/>
                  </a:cubicBezTo>
                  <a:cubicBezTo>
                    <a:pt x="131043" y="579115"/>
                    <a:pt x="135645" y="563774"/>
                    <a:pt x="150986" y="553035"/>
                  </a:cubicBezTo>
                  <a:cubicBezTo>
                    <a:pt x="163259" y="543831"/>
                    <a:pt x="176298" y="535393"/>
                    <a:pt x="190872" y="530024"/>
                  </a:cubicBezTo>
                  <a:cubicBezTo>
                    <a:pt x="221554" y="518519"/>
                    <a:pt x="229224" y="501644"/>
                    <a:pt x="211582" y="473263"/>
                  </a:cubicBezTo>
                  <a:cubicBezTo>
                    <a:pt x="206980" y="465593"/>
                    <a:pt x="203145" y="457922"/>
                    <a:pt x="199310" y="449485"/>
                  </a:cubicBezTo>
                  <a:cubicBezTo>
                    <a:pt x="188571" y="443349"/>
                    <a:pt x="183969" y="427241"/>
                    <a:pt x="167094" y="431076"/>
                  </a:cubicBezTo>
                  <a:cubicBezTo>
                    <a:pt x="151753" y="439513"/>
                    <a:pt x="135645" y="447951"/>
                    <a:pt x="120305" y="454854"/>
                  </a:cubicBezTo>
                  <a:cubicBezTo>
                    <a:pt x="99595" y="464826"/>
                    <a:pt x="82720" y="458689"/>
                    <a:pt x="71981" y="438746"/>
                  </a:cubicBezTo>
                  <a:cubicBezTo>
                    <a:pt x="61243" y="419570"/>
                    <a:pt x="68913" y="404230"/>
                    <a:pt x="85788" y="393491"/>
                  </a:cubicBezTo>
                  <a:cubicBezTo>
                    <a:pt x="94992" y="387355"/>
                    <a:pt x="105731" y="381986"/>
                    <a:pt x="114935" y="376616"/>
                  </a:cubicBezTo>
                  <a:cubicBezTo>
                    <a:pt x="164793" y="348236"/>
                    <a:pt x="164793" y="348236"/>
                    <a:pt x="137946" y="296077"/>
                  </a:cubicBezTo>
                  <a:cubicBezTo>
                    <a:pt x="124907" y="291475"/>
                    <a:pt x="127975" y="272299"/>
                    <a:pt x="113401" y="269998"/>
                  </a:cubicBezTo>
                  <a:cubicBezTo>
                    <a:pt x="94225" y="279969"/>
                    <a:pt x="75049" y="289941"/>
                    <a:pt x="55873" y="299912"/>
                  </a:cubicBezTo>
                  <a:cubicBezTo>
                    <a:pt x="33629" y="312185"/>
                    <a:pt x="15987" y="306049"/>
                    <a:pt x="4482" y="284572"/>
                  </a:cubicBezTo>
                  <a:cubicBezTo>
                    <a:pt x="-7024" y="263094"/>
                    <a:pt x="5249" y="248521"/>
                    <a:pt x="22891" y="237782"/>
                  </a:cubicBezTo>
                  <a:cubicBezTo>
                    <a:pt x="31328" y="232413"/>
                    <a:pt x="40533" y="227811"/>
                    <a:pt x="49737" y="223208"/>
                  </a:cubicBezTo>
                  <a:cubicBezTo>
                    <a:pt x="99595" y="197129"/>
                    <a:pt x="99595" y="197129"/>
                    <a:pt x="81185" y="146504"/>
                  </a:cubicBezTo>
                  <a:cubicBezTo>
                    <a:pt x="130276" y="113522"/>
                    <a:pt x="187037" y="99715"/>
                    <a:pt x="239963" y="76704"/>
                  </a:cubicBezTo>
                  <a:cubicBezTo>
                    <a:pt x="304394" y="49858"/>
                    <a:pt x="369592" y="25312"/>
                    <a:pt x="434024" y="0"/>
                  </a:cubicBezTo>
                  <a:cubicBezTo>
                    <a:pt x="463938" y="26079"/>
                    <a:pt x="469307" y="64431"/>
                    <a:pt x="483881" y="97414"/>
                  </a:cubicBezTo>
                  <a:cubicBezTo>
                    <a:pt x="504591" y="144970"/>
                    <a:pt x="503824" y="145737"/>
                    <a:pt x="549847" y="128096"/>
                  </a:cubicBezTo>
                  <a:cubicBezTo>
                    <a:pt x="581295" y="116590"/>
                    <a:pt x="605073" y="123493"/>
                    <a:pt x="615812" y="147272"/>
                  </a:cubicBezTo>
                  <a:cubicBezTo>
                    <a:pt x="625783" y="170283"/>
                    <a:pt x="616579" y="192527"/>
                    <a:pt x="587431" y="210169"/>
                  </a:cubicBezTo>
                  <a:cubicBezTo>
                    <a:pt x="542943" y="237782"/>
                    <a:pt x="542176" y="243151"/>
                    <a:pt x="564420" y="287640"/>
                  </a:cubicBezTo>
                  <a:cubicBezTo>
                    <a:pt x="572858" y="303748"/>
                    <a:pt x="581295" y="304515"/>
                    <a:pt x="594335" y="296844"/>
                  </a:cubicBezTo>
                  <a:cubicBezTo>
                    <a:pt x="602005" y="292242"/>
                    <a:pt x="610443" y="289174"/>
                    <a:pt x="618113" y="285339"/>
                  </a:cubicBezTo>
                  <a:cubicBezTo>
                    <a:pt x="643425" y="273833"/>
                    <a:pt x="666437" y="273833"/>
                    <a:pt x="681010" y="300679"/>
                  </a:cubicBezTo>
                  <a:cubicBezTo>
                    <a:pt x="696351" y="327526"/>
                    <a:pt x="682544" y="346702"/>
                    <a:pt x="660300" y="362042"/>
                  </a:cubicBezTo>
                  <a:cubicBezTo>
                    <a:pt x="651096" y="368946"/>
                    <a:pt x="641124" y="375082"/>
                    <a:pt x="631153" y="380451"/>
                  </a:cubicBezTo>
                  <a:cubicBezTo>
                    <a:pt x="611210" y="390423"/>
                    <a:pt x="612744" y="404230"/>
                    <a:pt x="620414" y="421872"/>
                  </a:cubicBezTo>
                  <a:cubicBezTo>
                    <a:pt x="629619" y="441815"/>
                    <a:pt x="641891" y="439513"/>
                    <a:pt x="657232" y="431076"/>
                  </a:cubicBezTo>
                  <a:cubicBezTo>
                    <a:pt x="668738" y="424940"/>
                    <a:pt x="679476" y="418803"/>
                    <a:pt x="692516" y="416502"/>
                  </a:cubicBezTo>
                  <a:cubicBezTo>
                    <a:pt x="713226" y="412667"/>
                    <a:pt x="730868" y="419570"/>
                    <a:pt x="741606" y="437979"/>
                  </a:cubicBezTo>
                  <a:cubicBezTo>
                    <a:pt x="752345" y="457922"/>
                    <a:pt x="746209" y="474797"/>
                    <a:pt x="730868" y="489371"/>
                  </a:cubicBezTo>
                  <a:cubicBezTo>
                    <a:pt x="720896" y="499343"/>
                    <a:pt x="708624" y="507013"/>
                    <a:pt x="695584" y="512382"/>
                  </a:cubicBezTo>
                  <a:cubicBezTo>
                    <a:pt x="671039" y="523121"/>
                    <a:pt x="670272" y="539229"/>
                    <a:pt x="679476" y="562240"/>
                  </a:cubicBezTo>
                  <a:cubicBezTo>
                    <a:pt x="690215" y="588319"/>
                    <a:pt x="711692" y="612097"/>
                    <a:pt x="702487" y="643546"/>
                  </a:cubicBezTo>
                  <a:cubicBezTo>
                    <a:pt x="701720" y="665790"/>
                    <a:pt x="683311" y="668091"/>
                    <a:pt x="668738" y="674227"/>
                  </a:cubicBezTo>
                  <a:cubicBezTo>
                    <a:pt x="561352" y="719483"/>
                    <a:pt x="452432" y="762437"/>
                    <a:pt x="343513" y="806158"/>
                  </a:cubicBezTo>
                  <a:close/>
                </a:path>
              </a:pathLst>
            </a:custGeom>
            <a:solidFill>
              <a:schemeClr val="tx1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5148126" y="3476819"/>
              <a:ext cx="22374" cy="16780"/>
            </a:xfrm>
            <a:custGeom>
              <a:avLst/>
              <a:gdLst>
                <a:gd name="connsiteX0" fmla="*/ 0 w 30681"/>
                <a:gd name="connsiteY0" fmla="*/ 8506 h 23011"/>
                <a:gd name="connsiteX1" fmla="*/ 32216 w 30681"/>
                <a:gd name="connsiteY1" fmla="*/ 26915 h 23011"/>
                <a:gd name="connsiteX2" fmla="*/ 0 w 30681"/>
                <a:gd name="connsiteY2" fmla="*/ 8506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81" h="23011">
                  <a:moveTo>
                    <a:pt x="0" y="8506"/>
                  </a:moveTo>
                  <a:cubicBezTo>
                    <a:pt x="26846" y="-13738"/>
                    <a:pt x="26079" y="13108"/>
                    <a:pt x="32216" y="26915"/>
                  </a:cubicBezTo>
                  <a:cubicBezTo>
                    <a:pt x="13807" y="33052"/>
                    <a:pt x="12273" y="10807"/>
                    <a:pt x="0" y="8506"/>
                  </a:cubicBezTo>
                  <a:close/>
                </a:path>
              </a:pathLst>
            </a:custGeom>
            <a:solidFill>
              <a:srgbClr val="7D7D7D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5108413" y="3363531"/>
              <a:ext cx="16780" cy="16780"/>
            </a:xfrm>
            <a:custGeom>
              <a:avLst/>
              <a:gdLst>
                <a:gd name="connsiteX0" fmla="*/ 0 w 23011"/>
                <a:gd name="connsiteY0" fmla="*/ 2018 h 23011"/>
                <a:gd name="connsiteX1" fmla="*/ 24545 w 23011"/>
                <a:gd name="connsiteY1" fmla="*/ 28097 h 23011"/>
                <a:gd name="connsiteX2" fmla="*/ 0 w 23011"/>
                <a:gd name="connsiteY2" fmla="*/ 2018 h 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011" h="23011">
                  <a:moveTo>
                    <a:pt x="0" y="2018"/>
                  </a:moveTo>
                  <a:cubicBezTo>
                    <a:pt x="28380" y="-7954"/>
                    <a:pt x="13807" y="21960"/>
                    <a:pt x="24545" y="28097"/>
                  </a:cubicBezTo>
                  <a:cubicBezTo>
                    <a:pt x="5369" y="30398"/>
                    <a:pt x="9204" y="10455"/>
                    <a:pt x="0" y="2018"/>
                  </a:cubicBezTo>
                  <a:close/>
                </a:path>
              </a:pathLst>
            </a:custGeom>
            <a:solidFill>
              <a:srgbClr val="7B7B7B"/>
            </a:solidFill>
            <a:ln w="7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6134530" y="2849475"/>
            <a:ext cx="4257957" cy="645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en-US" sz="3600" dirty="0">
                <a:solidFill>
                  <a:schemeClr val="bg1"/>
                </a:solidFill>
                <a:cs typeface="Arial" panose="020B0604020202020204" pitchFamily="34" charset="0"/>
              </a:rPr>
              <a:t>SETUP NETWORK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0456" y="6705945"/>
            <a:ext cx="12240040" cy="170806"/>
            <a:chOff x="-48040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3" name="Rectangle 42"/>
            <p:cNvSpPr/>
            <p:nvPr/>
          </p:nvSpPr>
          <p:spPr>
            <a:xfrm>
              <a:off x="-17584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/>
            <p:cNvSpPr/>
            <p:nvPr/>
          </p:nvSpPr>
          <p:spPr>
            <a:xfrm>
              <a:off x="-48040" y="6526705"/>
              <a:ext cx="12240040" cy="347675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-29817" y="0"/>
            <a:ext cx="12240040" cy="170806"/>
            <a:chOff x="-77857" y="6512575"/>
            <a:chExt cx="12240040" cy="364176"/>
          </a:xfrm>
          <a:pattFill prst="zigZag">
            <a:fgClr>
              <a:schemeClr val="accent5">
                <a:lumMod val="50000"/>
              </a:schemeClr>
            </a:fgClr>
            <a:bgClr>
              <a:schemeClr val="tx1"/>
            </a:bgClr>
          </a:pattFill>
        </p:grpSpPr>
        <p:sp>
          <p:nvSpPr>
            <p:cNvPr id="46" name="Rectangle 45"/>
            <p:cNvSpPr/>
            <p:nvPr/>
          </p:nvSpPr>
          <p:spPr>
            <a:xfrm>
              <a:off x="-48040" y="6512575"/>
              <a:ext cx="12192000" cy="3641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/>
            <p:cNvSpPr/>
            <p:nvPr/>
          </p:nvSpPr>
          <p:spPr>
            <a:xfrm>
              <a:off x="-77857" y="6512575"/>
              <a:ext cx="12240040" cy="347676"/>
            </a:xfrm>
            <a:custGeom>
              <a:avLst/>
              <a:gdLst>
                <a:gd name="connsiteX0" fmla="*/ 12135116 w 12240040"/>
                <a:gd name="connsiteY0" fmla="*/ 0 h 347675"/>
                <a:gd name="connsiteX1" fmla="*/ 12240040 w 12240040"/>
                <a:gd name="connsiteY1" fmla="*/ 0 h 347675"/>
                <a:gd name="connsiteX2" fmla="*/ 12075846 w 12240040"/>
                <a:gd name="connsiteY2" fmla="*/ 347675 h 347675"/>
                <a:gd name="connsiteX3" fmla="*/ 11970922 w 12240040"/>
                <a:gd name="connsiteY3" fmla="*/ 347675 h 347675"/>
                <a:gd name="connsiteX4" fmla="*/ 11930117 w 12240040"/>
                <a:gd name="connsiteY4" fmla="*/ 0 h 347675"/>
                <a:gd name="connsiteX5" fmla="*/ 12035041 w 12240040"/>
                <a:gd name="connsiteY5" fmla="*/ 0 h 347675"/>
                <a:gd name="connsiteX6" fmla="*/ 11870847 w 12240040"/>
                <a:gd name="connsiteY6" fmla="*/ 347675 h 347675"/>
                <a:gd name="connsiteX7" fmla="*/ 11765923 w 12240040"/>
                <a:gd name="connsiteY7" fmla="*/ 347675 h 347675"/>
                <a:gd name="connsiteX8" fmla="*/ 11725116 w 12240040"/>
                <a:gd name="connsiteY8" fmla="*/ 0 h 347675"/>
                <a:gd name="connsiteX9" fmla="*/ 11830040 w 12240040"/>
                <a:gd name="connsiteY9" fmla="*/ 0 h 347675"/>
                <a:gd name="connsiteX10" fmla="*/ 11665846 w 12240040"/>
                <a:gd name="connsiteY10" fmla="*/ 347675 h 347675"/>
                <a:gd name="connsiteX11" fmla="*/ 11560922 w 12240040"/>
                <a:gd name="connsiteY11" fmla="*/ 347675 h 347675"/>
                <a:gd name="connsiteX12" fmla="*/ 11520115 w 12240040"/>
                <a:gd name="connsiteY12" fmla="*/ 0 h 347675"/>
                <a:gd name="connsiteX13" fmla="*/ 11625039 w 12240040"/>
                <a:gd name="connsiteY13" fmla="*/ 0 h 347675"/>
                <a:gd name="connsiteX14" fmla="*/ 11460845 w 12240040"/>
                <a:gd name="connsiteY14" fmla="*/ 347675 h 347675"/>
                <a:gd name="connsiteX15" fmla="*/ 11355921 w 12240040"/>
                <a:gd name="connsiteY15" fmla="*/ 347675 h 347675"/>
                <a:gd name="connsiteX16" fmla="*/ 11315114 w 12240040"/>
                <a:gd name="connsiteY16" fmla="*/ 0 h 347675"/>
                <a:gd name="connsiteX17" fmla="*/ 11420038 w 12240040"/>
                <a:gd name="connsiteY17" fmla="*/ 0 h 347675"/>
                <a:gd name="connsiteX18" fmla="*/ 11255844 w 12240040"/>
                <a:gd name="connsiteY18" fmla="*/ 347675 h 347675"/>
                <a:gd name="connsiteX19" fmla="*/ 11150920 w 12240040"/>
                <a:gd name="connsiteY19" fmla="*/ 347675 h 347675"/>
                <a:gd name="connsiteX20" fmla="*/ 11110113 w 12240040"/>
                <a:gd name="connsiteY20" fmla="*/ 0 h 347675"/>
                <a:gd name="connsiteX21" fmla="*/ 11215037 w 12240040"/>
                <a:gd name="connsiteY21" fmla="*/ 0 h 347675"/>
                <a:gd name="connsiteX22" fmla="*/ 11050843 w 12240040"/>
                <a:gd name="connsiteY22" fmla="*/ 347675 h 347675"/>
                <a:gd name="connsiteX23" fmla="*/ 10945919 w 12240040"/>
                <a:gd name="connsiteY23" fmla="*/ 347675 h 347675"/>
                <a:gd name="connsiteX24" fmla="*/ 10905112 w 12240040"/>
                <a:gd name="connsiteY24" fmla="*/ 0 h 347675"/>
                <a:gd name="connsiteX25" fmla="*/ 11010036 w 12240040"/>
                <a:gd name="connsiteY25" fmla="*/ 0 h 347675"/>
                <a:gd name="connsiteX26" fmla="*/ 10845842 w 12240040"/>
                <a:gd name="connsiteY26" fmla="*/ 347675 h 347675"/>
                <a:gd name="connsiteX27" fmla="*/ 10740918 w 12240040"/>
                <a:gd name="connsiteY27" fmla="*/ 347675 h 347675"/>
                <a:gd name="connsiteX28" fmla="*/ 10700111 w 12240040"/>
                <a:gd name="connsiteY28" fmla="*/ 0 h 347675"/>
                <a:gd name="connsiteX29" fmla="*/ 10805035 w 12240040"/>
                <a:gd name="connsiteY29" fmla="*/ 0 h 347675"/>
                <a:gd name="connsiteX30" fmla="*/ 10640841 w 12240040"/>
                <a:gd name="connsiteY30" fmla="*/ 347675 h 347675"/>
                <a:gd name="connsiteX31" fmla="*/ 10535917 w 12240040"/>
                <a:gd name="connsiteY31" fmla="*/ 347675 h 347675"/>
                <a:gd name="connsiteX32" fmla="*/ 10495110 w 12240040"/>
                <a:gd name="connsiteY32" fmla="*/ 0 h 347675"/>
                <a:gd name="connsiteX33" fmla="*/ 10600034 w 12240040"/>
                <a:gd name="connsiteY33" fmla="*/ 0 h 347675"/>
                <a:gd name="connsiteX34" fmla="*/ 10435840 w 12240040"/>
                <a:gd name="connsiteY34" fmla="*/ 347675 h 347675"/>
                <a:gd name="connsiteX35" fmla="*/ 10330916 w 12240040"/>
                <a:gd name="connsiteY35" fmla="*/ 347675 h 347675"/>
                <a:gd name="connsiteX36" fmla="*/ 10290109 w 12240040"/>
                <a:gd name="connsiteY36" fmla="*/ 0 h 347675"/>
                <a:gd name="connsiteX37" fmla="*/ 10395033 w 12240040"/>
                <a:gd name="connsiteY37" fmla="*/ 0 h 347675"/>
                <a:gd name="connsiteX38" fmla="*/ 10230839 w 12240040"/>
                <a:gd name="connsiteY38" fmla="*/ 347675 h 347675"/>
                <a:gd name="connsiteX39" fmla="*/ 10125915 w 12240040"/>
                <a:gd name="connsiteY39" fmla="*/ 347675 h 347675"/>
                <a:gd name="connsiteX40" fmla="*/ 10085108 w 12240040"/>
                <a:gd name="connsiteY40" fmla="*/ 0 h 347675"/>
                <a:gd name="connsiteX41" fmla="*/ 10190032 w 12240040"/>
                <a:gd name="connsiteY41" fmla="*/ 0 h 347675"/>
                <a:gd name="connsiteX42" fmla="*/ 10025838 w 12240040"/>
                <a:gd name="connsiteY42" fmla="*/ 347675 h 347675"/>
                <a:gd name="connsiteX43" fmla="*/ 9920914 w 12240040"/>
                <a:gd name="connsiteY43" fmla="*/ 347675 h 347675"/>
                <a:gd name="connsiteX44" fmla="*/ 9893895 w 12240040"/>
                <a:gd name="connsiteY44" fmla="*/ 0 h 347675"/>
                <a:gd name="connsiteX45" fmla="*/ 9998819 w 12240040"/>
                <a:gd name="connsiteY45" fmla="*/ 0 h 347675"/>
                <a:gd name="connsiteX46" fmla="*/ 9834625 w 12240040"/>
                <a:gd name="connsiteY46" fmla="*/ 347675 h 347675"/>
                <a:gd name="connsiteX47" fmla="*/ 9729701 w 12240040"/>
                <a:gd name="connsiteY47" fmla="*/ 347675 h 347675"/>
                <a:gd name="connsiteX48" fmla="*/ 9688896 w 12240040"/>
                <a:gd name="connsiteY48" fmla="*/ 0 h 347675"/>
                <a:gd name="connsiteX49" fmla="*/ 9793820 w 12240040"/>
                <a:gd name="connsiteY49" fmla="*/ 0 h 347675"/>
                <a:gd name="connsiteX50" fmla="*/ 9629626 w 12240040"/>
                <a:gd name="connsiteY50" fmla="*/ 347675 h 347675"/>
                <a:gd name="connsiteX51" fmla="*/ 9524702 w 12240040"/>
                <a:gd name="connsiteY51" fmla="*/ 347675 h 347675"/>
                <a:gd name="connsiteX52" fmla="*/ 9483895 w 12240040"/>
                <a:gd name="connsiteY52" fmla="*/ 0 h 347675"/>
                <a:gd name="connsiteX53" fmla="*/ 9588819 w 12240040"/>
                <a:gd name="connsiteY53" fmla="*/ 0 h 347675"/>
                <a:gd name="connsiteX54" fmla="*/ 9424625 w 12240040"/>
                <a:gd name="connsiteY54" fmla="*/ 347675 h 347675"/>
                <a:gd name="connsiteX55" fmla="*/ 9319701 w 12240040"/>
                <a:gd name="connsiteY55" fmla="*/ 347675 h 347675"/>
                <a:gd name="connsiteX56" fmla="*/ 9278894 w 12240040"/>
                <a:gd name="connsiteY56" fmla="*/ 0 h 347675"/>
                <a:gd name="connsiteX57" fmla="*/ 9383818 w 12240040"/>
                <a:gd name="connsiteY57" fmla="*/ 0 h 347675"/>
                <a:gd name="connsiteX58" fmla="*/ 9219624 w 12240040"/>
                <a:gd name="connsiteY58" fmla="*/ 347675 h 347675"/>
                <a:gd name="connsiteX59" fmla="*/ 9114700 w 12240040"/>
                <a:gd name="connsiteY59" fmla="*/ 347675 h 347675"/>
                <a:gd name="connsiteX60" fmla="*/ 9073893 w 12240040"/>
                <a:gd name="connsiteY60" fmla="*/ 0 h 347675"/>
                <a:gd name="connsiteX61" fmla="*/ 9178817 w 12240040"/>
                <a:gd name="connsiteY61" fmla="*/ 0 h 347675"/>
                <a:gd name="connsiteX62" fmla="*/ 9014623 w 12240040"/>
                <a:gd name="connsiteY62" fmla="*/ 347675 h 347675"/>
                <a:gd name="connsiteX63" fmla="*/ 8909699 w 12240040"/>
                <a:gd name="connsiteY63" fmla="*/ 347675 h 347675"/>
                <a:gd name="connsiteX64" fmla="*/ 8868892 w 12240040"/>
                <a:gd name="connsiteY64" fmla="*/ 0 h 347675"/>
                <a:gd name="connsiteX65" fmla="*/ 8973816 w 12240040"/>
                <a:gd name="connsiteY65" fmla="*/ 0 h 347675"/>
                <a:gd name="connsiteX66" fmla="*/ 8809622 w 12240040"/>
                <a:gd name="connsiteY66" fmla="*/ 347675 h 347675"/>
                <a:gd name="connsiteX67" fmla="*/ 8704698 w 12240040"/>
                <a:gd name="connsiteY67" fmla="*/ 347675 h 347675"/>
                <a:gd name="connsiteX68" fmla="*/ 8663891 w 12240040"/>
                <a:gd name="connsiteY68" fmla="*/ 0 h 347675"/>
                <a:gd name="connsiteX69" fmla="*/ 8768815 w 12240040"/>
                <a:gd name="connsiteY69" fmla="*/ 0 h 347675"/>
                <a:gd name="connsiteX70" fmla="*/ 8604621 w 12240040"/>
                <a:gd name="connsiteY70" fmla="*/ 347675 h 347675"/>
                <a:gd name="connsiteX71" fmla="*/ 8499697 w 12240040"/>
                <a:gd name="connsiteY71" fmla="*/ 347675 h 347675"/>
                <a:gd name="connsiteX72" fmla="*/ 8458890 w 12240040"/>
                <a:gd name="connsiteY72" fmla="*/ 0 h 347675"/>
                <a:gd name="connsiteX73" fmla="*/ 8563814 w 12240040"/>
                <a:gd name="connsiteY73" fmla="*/ 0 h 347675"/>
                <a:gd name="connsiteX74" fmla="*/ 8399620 w 12240040"/>
                <a:gd name="connsiteY74" fmla="*/ 347675 h 347675"/>
                <a:gd name="connsiteX75" fmla="*/ 8294696 w 12240040"/>
                <a:gd name="connsiteY75" fmla="*/ 347675 h 347675"/>
                <a:gd name="connsiteX76" fmla="*/ 8253889 w 12240040"/>
                <a:gd name="connsiteY76" fmla="*/ 0 h 347675"/>
                <a:gd name="connsiteX77" fmla="*/ 8358813 w 12240040"/>
                <a:gd name="connsiteY77" fmla="*/ 0 h 347675"/>
                <a:gd name="connsiteX78" fmla="*/ 8194619 w 12240040"/>
                <a:gd name="connsiteY78" fmla="*/ 347675 h 347675"/>
                <a:gd name="connsiteX79" fmla="*/ 8089695 w 12240040"/>
                <a:gd name="connsiteY79" fmla="*/ 347675 h 347675"/>
                <a:gd name="connsiteX80" fmla="*/ 8048888 w 12240040"/>
                <a:gd name="connsiteY80" fmla="*/ 0 h 347675"/>
                <a:gd name="connsiteX81" fmla="*/ 8153812 w 12240040"/>
                <a:gd name="connsiteY81" fmla="*/ 0 h 347675"/>
                <a:gd name="connsiteX82" fmla="*/ 7989618 w 12240040"/>
                <a:gd name="connsiteY82" fmla="*/ 347675 h 347675"/>
                <a:gd name="connsiteX83" fmla="*/ 7884694 w 12240040"/>
                <a:gd name="connsiteY83" fmla="*/ 347675 h 347675"/>
                <a:gd name="connsiteX84" fmla="*/ 7843887 w 12240040"/>
                <a:gd name="connsiteY84" fmla="*/ 0 h 347675"/>
                <a:gd name="connsiteX85" fmla="*/ 7948811 w 12240040"/>
                <a:gd name="connsiteY85" fmla="*/ 0 h 347675"/>
                <a:gd name="connsiteX86" fmla="*/ 7784617 w 12240040"/>
                <a:gd name="connsiteY86" fmla="*/ 347675 h 347675"/>
                <a:gd name="connsiteX87" fmla="*/ 7679693 w 12240040"/>
                <a:gd name="connsiteY87" fmla="*/ 347675 h 347675"/>
                <a:gd name="connsiteX88" fmla="*/ 7652677 w 12240040"/>
                <a:gd name="connsiteY88" fmla="*/ 0 h 347675"/>
                <a:gd name="connsiteX89" fmla="*/ 7757601 w 12240040"/>
                <a:gd name="connsiteY89" fmla="*/ 0 h 347675"/>
                <a:gd name="connsiteX90" fmla="*/ 7593407 w 12240040"/>
                <a:gd name="connsiteY90" fmla="*/ 347675 h 347675"/>
                <a:gd name="connsiteX91" fmla="*/ 7488483 w 12240040"/>
                <a:gd name="connsiteY91" fmla="*/ 347675 h 347675"/>
                <a:gd name="connsiteX92" fmla="*/ 7447678 w 12240040"/>
                <a:gd name="connsiteY92" fmla="*/ 0 h 347675"/>
                <a:gd name="connsiteX93" fmla="*/ 7552602 w 12240040"/>
                <a:gd name="connsiteY93" fmla="*/ 0 h 347675"/>
                <a:gd name="connsiteX94" fmla="*/ 7388408 w 12240040"/>
                <a:gd name="connsiteY94" fmla="*/ 347675 h 347675"/>
                <a:gd name="connsiteX95" fmla="*/ 7283484 w 12240040"/>
                <a:gd name="connsiteY95" fmla="*/ 347675 h 347675"/>
                <a:gd name="connsiteX96" fmla="*/ 7242677 w 12240040"/>
                <a:gd name="connsiteY96" fmla="*/ 0 h 347675"/>
                <a:gd name="connsiteX97" fmla="*/ 7347601 w 12240040"/>
                <a:gd name="connsiteY97" fmla="*/ 0 h 347675"/>
                <a:gd name="connsiteX98" fmla="*/ 7183407 w 12240040"/>
                <a:gd name="connsiteY98" fmla="*/ 347675 h 347675"/>
                <a:gd name="connsiteX99" fmla="*/ 7078483 w 12240040"/>
                <a:gd name="connsiteY99" fmla="*/ 347675 h 347675"/>
                <a:gd name="connsiteX100" fmla="*/ 7037676 w 12240040"/>
                <a:gd name="connsiteY100" fmla="*/ 0 h 347675"/>
                <a:gd name="connsiteX101" fmla="*/ 7142600 w 12240040"/>
                <a:gd name="connsiteY101" fmla="*/ 0 h 347675"/>
                <a:gd name="connsiteX102" fmla="*/ 6978406 w 12240040"/>
                <a:gd name="connsiteY102" fmla="*/ 347675 h 347675"/>
                <a:gd name="connsiteX103" fmla="*/ 6873482 w 12240040"/>
                <a:gd name="connsiteY103" fmla="*/ 347675 h 347675"/>
                <a:gd name="connsiteX104" fmla="*/ 6832675 w 12240040"/>
                <a:gd name="connsiteY104" fmla="*/ 0 h 347675"/>
                <a:gd name="connsiteX105" fmla="*/ 6937599 w 12240040"/>
                <a:gd name="connsiteY105" fmla="*/ 0 h 347675"/>
                <a:gd name="connsiteX106" fmla="*/ 6773405 w 12240040"/>
                <a:gd name="connsiteY106" fmla="*/ 347675 h 347675"/>
                <a:gd name="connsiteX107" fmla="*/ 6668481 w 12240040"/>
                <a:gd name="connsiteY107" fmla="*/ 347675 h 347675"/>
                <a:gd name="connsiteX108" fmla="*/ 6627674 w 12240040"/>
                <a:gd name="connsiteY108" fmla="*/ 0 h 347675"/>
                <a:gd name="connsiteX109" fmla="*/ 6732598 w 12240040"/>
                <a:gd name="connsiteY109" fmla="*/ 0 h 347675"/>
                <a:gd name="connsiteX110" fmla="*/ 6568404 w 12240040"/>
                <a:gd name="connsiteY110" fmla="*/ 347675 h 347675"/>
                <a:gd name="connsiteX111" fmla="*/ 6463480 w 12240040"/>
                <a:gd name="connsiteY111" fmla="*/ 347675 h 347675"/>
                <a:gd name="connsiteX112" fmla="*/ 6422673 w 12240040"/>
                <a:gd name="connsiteY112" fmla="*/ 0 h 347675"/>
                <a:gd name="connsiteX113" fmla="*/ 6527597 w 12240040"/>
                <a:gd name="connsiteY113" fmla="*/ 0 h 347675"/>
                <a:gd name="connsiteX114" fmla="*/ 6363403 w 12240040"/>
                <a:gd name="connsiteY114" fmla="*/ 347675 h 347675"/>
                <a:gd name="connsiteX115" fmla="*/ 6258479 w 12240040"/>
                <a:gd name="connsiteY115" fmla="*/ 347675 h 347675"/>
                <a:gd name="connsiteX116" fmla="*/ 6217672 w 12240040"/>
                <a:gd name="connsiteY116" fmla="*/ 0 h 347675"/>
                <a:gd name="connsiteX117" fmla="*/ 6322596 w 12240040"/>
                <a:gd name="connsiteY117" fmla="*/ 0 h 347675"/>
                <a:gd name="connsiteX118" fmla="*/ 6158402 w 12240040"/>
                <a:gd name="connsiteY118" fmla="*/ 347675 h 347675"/>
                <a:gd name="connsiteX119" fmla="*/ 6053478 w 12240040"/>
                <a:gd name="connsiteY119" fmla="*/ 347675 h 347675"/>
                <a:gd name="connsiteX120" fmla="*/ 6012672 w 12240040"/>
                <a:gd name="connsiteY120" fmla="*/ 0 h 347675"/>
                <a:gd name="connsiteX121" fmla="*/ 6117596 w 12240040"/>
                <a:gd name="connsiteY121" fmla="*/ 0 h 347675"/>
                <a:gd name="connsiteX122" fmla="*/ 5953402 w 12240040"/>
                <a:gd name="connsiteY122" fmla="*/ 347675 h 347675"/>
                <a:gd name="connsiteX123" fmla="*/ 5848478 w 12240040"/>
                <a:gd name="connsiteY123" fmla="*/ 347675 h 347675"/>
                <a:gd name="connsiteX124" fmla="*/ 5807671 w 12240040"/>
                <a:gd name="connsiteY124" fmla="*/ 0 h 347675"/>
                <a:gd name="connsiteX125" fmla="*/ 5912595 w 12240040"/>
                <a:gd name="connsiteY125" fmla="*/ 0 h 347675"/>
                <a:gd name="connsiteX126" fmla="*/ 5748402 w 12240040"/>
                <a:gd name="connsiteY126" fmla="*/ 347675 h 347675"/>
                <a:gd name="connsiteX127" fmla="*/ 5643479 w 12240040"/>
                <a:gd name="connsiteY127" fmla="*/ 347675 h 347675"/>
                <a:gd name="connsiteX128" fmla="*/ 5602671 w 12240040"/>
                <a:gd name="connsiteY128" fmla="*/ 0 h 347675"/>
                <a:gd name="connsiteX129" fmla="*/ 5707595 w 12240040"/>
                <a:gd name="connsiteY129" fmla="*/ 0 h 347675"/>
                <a:gd name="connsiteX130" fmla="*/ 5543402 w 12240040"/>
                <a:gd name="connsiteY130" fmla="*/ 347675 h 347675"/>
                <a:gd name="connsiteX131" fmla="*/ 5438478 w 12240040"/>
                <a:gd name="connsiteY131" fmla="*/ 347675 h 347675"/>
                <a:gd name="connsiteX132" fmla="*/ 5411462 w 12240040"/>
                <a:gd name="connsiteY132" fmla="*/ 0 h 347675"/>
                <a:gd name="connsiteX133" fmla="*/ 5516385 w 12240040"/>
                <a:gd name="connsiteY133" fmla="*/ 0 h 347675"/>
                <a:gd name="connsiteX134" fmla="*/ 5352193 w 12240040"/>
                <a:gd name="connsiteY134" fmla="*/ 347675 h 347675"/>
                <a:gd name="connsiteX135" fmla="*/ 5247268 w 12240040"/>
                <a:gd name="connsiteY135" fmla="*/ 347675 h 347675"/>
                <a:gd name="connsiteX136" fmla="*/ 5206463 w 12240040"/>
                <a:gd name="connsiteY136" fmla="*/ 0 h 347675"/>
                <a:gd name="connsiteX137" fmla="*/ 5311388 w 12240040"/>
                <a:gd name="connsiteY137" fmla="*/ 0 h 347675"/>
                <a:gd name="connsiteX138" fmla="*/ 5147194 w 12240040"/>
                <a:gd name="connsiteY138" fmla="*/ 347675 h 347675"/>
                <a:gd name="connsiteX139" fmla="*/ 5042269 w 12240040"/>
                <a:gd name="connsiteY139" fmla="*/ 347675 h 347675"/>
                <a:gd name="connsiteX140" fmla="*/ 5001460 w 12240040"/>
                <a:gd name="connsiteY140" fmla="*/ 0 h 347675"/>
                <a:gd name="connsiteX141" fmla="*/ 5106386 w 12240040"/>
                <a:gd name="connsiteY141" fmla="*/ 0 h 347675"/>
                <a:gd name="connsiteX142" fmla="*/ 4942191 w 12240040"/>
                <a:gd name="connsiteY142" fmla="*/ 347675 h 347675"/>
                <a:gd name="connsiteX143" fmla="*/ 4837267 w 12240040"/>
                <a:gd name="connsiteY143" fmla="*/ 347675 h 347675"/>
                <a:gd name="connsiteX144" fmla="*/ 4796461 w 12240040"/>
                <a:gd name="connsiteY144" fmla="*/ 0 h 347675"/>
                <a:gd name="connsiteX145" fmla="*/ 4901383 w 12240040"/>
                <a:gd name="connsiteY145" fmla="*/ 0 h 347675"/>
                <a:gd name="connsiteX146" fmla="*/ 4737191 w 12240040"/>
                <a:gd name="connsiteY146" fmla="*/ 347675 h 347675"/>
                <a:gd name="connsiteX147" fmla="*/ 4632266 w 12240040"/>
                <a:gd name="connsiteY147" fmla="*/ 347675 h 347675"/>
                <a:gd name="connsiteX148" fmla="*/ 4591459 w 12240040"/>
                <a:gd name="connsiteY148" fmla="*/ 0 h 347675"/>
                <a:gd name="connsiteX149" fmla="*/ 4696383 w 12240040"/>
                <a:gd name="connsiteY149" fmla="*/ 0 h 347675"/>
                <a:gd name="connsiteX150" fmla="*/ 4532189 w 12240040"/>
                <a:gd name="connsiteY150" fmla="*/ 347675 h 347675"/>
                <a:gd name="connsiteX151" fmla="*/ 4427265 w 12240040"/>
                <a:gd name="connsiteY151" fmla="*/ 347675 h 347675"/>
                <a:gd name="connsiteX152" fmla="*/ 4386457 w 12240040"/>
                <a:gd name="connsiteY152" fmla="*/ 0 h 347675"/>
                <a:gd name="connsiteX153" fmla="*/ 4491381 w 12240040"/>
                <a:gd name="connsiteY153" fmla="*/ 0 h 347675"/>
                <a:gd name="connsiteX154" fmla="*/ 4327188 w 12240040"/>
                <a:gd name="connsiteY154" fmla="*/ 347675 h 347675"/>
                <a:gd name="connsiteX155" fmla="*/ 4222266 w 12240040"/>
                <a:gd name="connsiteY155" fmla="*/ 347675 h 347675"/>
                <a:gd name="connsiteX156" fmla="*/ 4181459 w 12240040"/>
                <a:gd name="connsiteY156" fmla="*/ 0 h 347675"/>
                <a:gd name="connsiteX157" fmla="*/ 4286380 w 12240040"/>
                <a:gd name="connsiteY157" fmla="*/ 0 h 347675"/>
                <a:gd name="connsiteX158" fmla="*/ 4122189 w 12240040"/>
                <a:gd name="connsiteY158" fmla="*/ 347675 h 347675"/>
                <a:gd name="connsiteX159" fmla="*/ 4017265 w 12240040"/>
                <a:gd name="connsiteY159" fmla="*/ 347675 h 347675"/>
                <a:gd name="connsiteX160" fmla="*/ 3976457 w 12240040"/>
                <a:gd name="connsiteY160" fmla="*/ 0 h 347675"/>
                <a:gd name="connsiteX161" fmla="*/ 4081381 w 12240040"/>
                <a:gd name="connsiteY161" fmla="*/ 0 h 347675"/>
                <a:gd name="connsiteX162" fmla="*/ 3917187 w 12240040"/>
                <a:gd name="connsiteY162" fmla="*/ 347675 h 347675"/>
                <a:gd name="connsiteX163" fmla="*/ 3812264 w 12240040"/>
                <a:gd name="connsiteY163" fmla="*/ 347675 h 347675"/>
                <a:gd name="connsiteX164" fmla="*/ 3771456 w 12240040"/>
                <a:gd name="connsiteY164" fmla="*/ 0 h 347675"/>
                <a:gd name="connsiteX165" fmla="*/ 3876380 w 12240040"/>
                <a:gd name="connsiteY165" fmla="*/ 0 h 347675"/>
                <a:gd name="connsiteX166" fmla="*/ 3712187 w 12240040"/>
                <a:gd name="connsiteY166" fmla="*/ 347675 h 347675"/>
                <a:gd name="connsiteX167" fmla="*/ 3607263 w 12240040"/>
                <a:gd name="connsiteY167" fmla="*/ 347675 h 347675"/>
                <a:gd name="connsiteX168" fmla="*/ 3566456 w 12240040"/>
                <a:gd name="connsiteY168" fmla="*/ 0 h 347675"/>
                <a:gd name="connsiteX169" fmla="*/ 3671379 w 12240040"/>
                <a:gd name="connsiteY169" fmla="*/ 0 h 347675"/>
                <a:gd name="connsiteX170" fmla="*/ 3507186 w 12240040"/>
                <a:gd name="connsiteY170" fmla="*/ 347675 h 347675"/>
                <a:gd name="connsiteX171" fmla="*/ 3402262 w 12240040"/>
                <a:gd name="connsiteY171" fmla="*/ 347675 h 347675"/>
                <a:gd name="connsiteX172" fmla="*/ 3361454 w 12240040"/>
                <a:gd name="connsiteY172" fmla="*/ 0 h 347675"/>
                <a:gd name="connsiteX173" fmla="*/ 3466379 w 12240040"/>
                <a:gd name="connsiteY173" fmla="*/ 0 h 347675"/>
                <a:gd name="connsiteX174" fmla="*/ 3302184 w 12240040"/>
                <a:gd name="connsiteY174" fmla="*/ 347675 h 347675"/>
                <a:gd name="connsiteX175" fmla="*/ 3197260 w 12240040"/>
                <a:gd name="connsiteY175" fmla="*/ 347675 h 347675"/>
                <a:gd name="connsiteX176" fmla="*/ 3170244 w 12240040"/>
                <a:gd name="connsiteY176" fmla="*/ 0 h 347675"/>
                <a:gd name="connsiteX177" fmla="*/ 3275168 w 12240040"/>
                <a:gd name="connsiteY177" fmla="*/ 0 h 347675"/>
                <a:gd name="connsiteX178" fmla="*/ 3110974 w 12240040"/>
                <a:gd name="connsiteY178" fmla="*/ 347675 h 347675"/>
                <a:gd name="connsiteX179" fmla="*/ 3006050 w 12240040"/>
                <a:gd name="connsiteY179" fmla="*/ 347675 h 347675"/>
                <a:gd name="connsiteX180" fmla="*/ 2965245 w 12240040"/>
                <a:gd name="connsiteY180" fmla="*/ 0 h 347675"/>
                <a:gd name="connsiteX181" fmla="*/ 3070169 w 12240040"/>
                <a:gd name="connsiteY181" fmla="*/ 0 h 347675"/>
                <a:gd name="connsiteX182" fmla="*/ 2905975 w 12240040"/>
                <a:gd name="connsiteY182" fmla="*/ 347675 h 347675"/>
                <a:gd name="connsiteX183" fmla="*/ 2801051 w 12240040"/>
                <a:gd name="connsiteY183" fmla="*/ 347675 h 347675"/>
                <a:gd name="connsiteX184" fmla="*/ 2760244 w 12240040"/>
                <a:gd name="connsiteY184" fmla="*/ 0 h 347675"/>
                <a:gd name="connsiteX185" fmla="*/ 2865168 w 12240040"/>
                <a:gd name="connsiteY185" fmla="*/ 0 h 347675"/>
                <a:gd name="connsiteX186" fmla="*/ 2700973 w 12240040"/>
                <a:gd name="connsiteY186" fmla="*/ 347675 h 347675"/>
                <a:gd name="connsiteX187" fmla="*/ 2596050 w 12240040"/>
                <a:gd name="connsiteY187" fmla="*/ 347675 h 347675"/>
                <a:gd name="connsiteX188" fmla="*/ 2555242 w 12240040"/>
                <a:gd name="connsiteY188" fmla="*/ 0 h 347675"/>
                <a:gd name="connsiteX189" fmla="*/ 2660166 w 12240040"/>
                <a:gd name="connsiteY189" fmla="*/ 0 h 347675"/>
                <a:gd name="connsiteX190" fmla="*/ 2495973 w 12240040"/>
                <a:gd name="connsiteY190" fmla="*/ 347675 h 347675"/>
                <a:gd name="connsiteX191" fmla="*/ 2391049 w 12240040"/>
                <a:gd name="connsiteY191" fmla="*/ 347675 h 347675"/>
                <a:gd name="connsiteX192" fmla="*/ 2350242 w 12240040"/>
                <a:gd name="connsiteY192" fmla="*/ 0 h 347675"/>
                <a:gd name="connsiteX193" fmla="*/ 2455165 w 12240040"/>
                <a:gd name="connsiteY193" fmla="*/ 0 h 347675"/>
                <a:gd name="connsiteX194" fmla="*/ 2290972 w 12240040"/>
                <a:gd name="connsiteY194" fmla="*/ 347675 h 347675"/>
                <a:gd name="connsiteX195" fmla="*/ 2186048 w 12240040"/>
                <a:gd name="connsiteY195" fmla="*/ 347675 h 347675"/>
                <a:gd name="connsiteX196" fmla="*/ 2145240 w 12240040"/>
                <a:gd name="connsiteY196" fmla="*/ 0 h 347675"/>
                <a:gd name="connsiteX197" fmla="*/ 2250164 w 12240040"/>
                <a:gd name="connsiteY197" fmla="*/ 0 h 347675"/>
                <a:gd name="connsiteX198" fmla="*/ 2085970 w 12240040"/>
                <a:gd name="connsiteY198" fmla="*/ 347675 h 347675"/>
                <a:gd name="connsiteX199" fmla="*/ 1981046 w 12240040"/>
                <a:gd name="connsiteY199" fmla="*/ 347675 h 347675"/>
                <a:gd name="connsiteX200" fmla="*/ 1940238 w 12240040"/>
                <a:gd name="connsiteY200" fmla="*/ 0 h 347675"/>
                <a:gd name="connsiteX201" fmla="*/ 2045162 w 12240040"/>
                <a:gd name="connsiteY201" fmla="*/ 0 h 347675"/>
                <a:gd name="connsiteX202" fmla="*/ 1880969 w 12240040"/>
                <a:gd name="connsiteY202" fmla="*/ 347675 h 347675"/>
                <a:gd name="connsiteX203" fmla="*/ 1776044 w 12240040"/>
                <a:gd name="connsiteY203" fmla="*/ 347675 h 347675"/>
                <a:gd name="connsiteX204" fmla="*/ 1735237 w 12240040"/>
                <a:gd name="connsiteY204" fmla="*/ 0 h 347675"/>
                <a:gd name="connsiteX205" fmla="*/ 1840161 w 12240040"/>
                <a:gd name="connsiteY205" fmla="*/ 0 h 347675"/>
                <a:gd name="connsiteX206" fmla="*/ 1675967 w 12240040"/>
                <a:gd name="connsiteY206" fmla="*/ 347675 h 347675"/>
                <a:gd name="connsiteX207" fmla="*/ 1571043 w 12240040"/>
                <a:gd name="connsiteY207" fmla="*/ 347675 h 347675"/>
                <a:gd name="connsiteX208" fmla="*/ 1530236 w 12240040"/>
                <a:gd name="connsiteY208" fmla="*/ 0 h 347675"/>
                <a:gd name="connsiteX209" fmla="*/ 1635160 w 12240040"/>
                <a:gd name="connsiteY209" fmla="*/ 0 h 347675"/>
                <a:gd name="connsiteX210" fmla="*/ 1470966 w 12240040"/>
                <a:gd name="connsiteY210" fmla="*/ 347675 h 347675"/>
                <a:gd name="connsiteX211" fmla="*/ 1366042 w 12240040"/>
                <a:gd name="connsiteY211" fmla="*/ 347675 h 347675"/>
                <a:gd name="connsiteX212" fmla="*/ 1325235 w 12240040"/>
                <a:gd name="connsiteY212" fmla="*/ 0 h 347675"/>
                <a:gd name="connsiteX213" fmla="*/ 1430159 w 12240040"/>
                <a:gd name="connsiteY213" fmla="*/ 0 h 347675"/>
                <a:gd name="connsiteX214" fmla="*/ 1265965 w 12240040"/>
                <a:gd name="connsiteY214" fmla="*/ 347675 h 347675"/>
                <a:gd name="connsiteX215" fmla="*/ 1161041 w 12240040"/>
                <a:gd name="connsiteY215" fmla="*/ 347675 h 347675"/>
                <a:gd name="connsiteX216" fmla="*/ 1120234 w 12240040"/>
                <a:gd name="connsiteY216" fmla="*/ 0 h 347675"/>
                <a:gd name="connsiteX217" fmla="*/ 1225158 w 12240040"/>
                <a:gd name="connsiteY217" fmla="*/ 0 h 347675"/>
                <a:gd name="connsiteX218" fmla="*/ 1060964 w 12240040"/>
                <a:gd name="connsiteY218" fmla="*/ 347675 h 347675"/>
                <a:gd name="connsiteX219" fmla="*/ 956040 w 12240040"/>
                <a:gd name="connsiteY219" fmla="*/ 347675 h 347675"/>
                <a:gd name="connsiteX220" fmla="*/ 929024 w 12240040"/>
                <a:gd name="connsiteY220" fmla="*/ 0 h 347675"/>
                <a:gd name="connsiteX221" fmla="*/ 1033948 w 12240040"/>
                <a:gd name="connsiteY221" fmla="*/ 0 h 347675"/>
                <a:gd name="connsiteX222" fmla="*/ 869754 w 12240040"/>
                <a:gd name="connsiteY222" fmla="*/ 347675 h 347675"/>
                <a:gd name="connsiteX223" fmla="*/ 764830 w 12240040"/>
                <a:gd name="connsiteY223" fmla="*/ 347675 h 347675"/>
                <a:gd name="connsiteX224" fmla="*/ 737813 w 12240040"/>
                <a:gd name="connsiteY224" fmla="*/ 0 h 347675"/>
                <a:gd name="connsiteX225" fmla="*/ 842738 w 12240040"/>
                <a:gd name="connsiteY225" fmla="*/ 0 h 347675"/>
                <a:gd name="connsiteX226" fmla="*/ 678544 w 12240040"/>
                <a:gd name="connsiteY226" fmla="*/ 347675 h 347675"/>
                <a:gd name="connsiteX227" fmla="*/ 573620 w 12240040"/>
                <a:gd name="connsiteY227" fmla="*/ 347675 h 347675"/>
                <a:gd name="connsiteX228" fmla="*/ 546603 w 12240040"/>
                <a:gd name="connsiteY228" fmla="*/ 0 h 347675"/>
                <a:gd name="connsiteX229" fmla="*/ 651527 w 12240040"/>
                <a:gd name="connsiteY229" fmla="*/ 0 h 347675"/>
                <a:gd name="connsiteX230" fmla="*/ 487333 w 12240040"/>
                <a:gd name="connsiteY230" fmla="*/ 347675 h 347675"/>
                <a:gd name="connsiteX231" fmla="*/ 382409 w 12240040"/>
                <a:gd name="connsiteY231" fmla="*/ 347675 h 347675"/>
                <a:gd name="connsiteX232" fmla="*/ 355393 w 12240040"/>
                <a:gd name="connsiteY232" fmla="*/ 0 h 347675"/>
                <a:gd name="connsiteX233" fmla="*/ 460317 w 12240040"/>
                <a:gd name="connsiteY233" fmla="*/ 0 h 347675"/>
                <a:gd name="connsiteX234" fmla="*/ 296123 w 12240040"/>
                <a:gd name="connsiteY234" fmla="*/ 347675 h 347675"/>
                <a:gd name="connsiteX235" fmla="*/ 191199 w 12240040"/>
                <a:gd name="connsiteY235" fmla="*/ 347675 h 347675"/>
                <a:gd name="connsiteX236" fmla="*/ 164194 w 12240040"/>
                <a:gd name="connsiteY236" fmla="*/ 0 h 347675"/>
                <a:gd name="connsiteX237" fmla="*/ 269118 w 12240040"/>
                <a:gd name="connsiteY237" fmla="*/ 0 h 347675"/>
                <a:gd name="connsiteX238" fmla="*/ 104924 w 12240040"/>
                <a:gd name="connsiteY238" fmla="*/ 347675 h 347675"/>
                <a:gd name="connsiteX239" fmla="*/ 0 w 12240040"/>
                <a:gd name="connsiteY239" fmla="*/ 347675 h 3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2240040" h="347675">
                  <a:moveTo>
                    <a:pt x="12135116" y="0"/>
                  </a:moveTo>
                  <a:lnTo>
                    <a:pt x="12240040" y="0"/>
                  </a:lnTo>
                  <a:lnTo>
                    <a:pt x="12075846" y="347675"/>
                  </a:lnTo>
                  <a:lnTo>
                    <a:pt x="11970922" y="347675"/>
                  </a:lnTo>
                  <a:close/>
                  <a:moveTo>
                    <a:pt x="11930117" y="0"/>
                  </a:moveTo>
                  <a:lnTo>
                    <a:pt x="12035041" y="0"/>
                  </a:lnTo>
                  <a:lnTo>
                    <a:pt x="11870847" y="347675"/>
                  </a:lnTo>
                  <a:lnTo>
                    <a:pt x="11765923" y="347675"/>
                  </a:lnTo>
                  <a:close/>
                  <a:moveTo>
                    <a:pt x="11725116" y="0"/>
                  </a:moveTo>
                  <a:lnTo>
                    <a:pt x="11830040" y="0"/>
                  </a:lnTo>
                  <a:lnTo>
                    <a:pt x="11665846" y="347675"/>
                  </a:lnTo>
                  <a:lnTo>
                    <a:pt x="11560922" y="347675"/>
                  </a:lnTo>
                  <a:close/>
                  <a:moveTo>
                    <a:pt x="11520115" y="0"/>
                  </a:moveTo>
                  <a:lnTo>
                    <a:pt x="11625039" y="0"/>
                  </a:lnTo>
                  <a:lnTo>
                    <a:pt x="11460845" y="347675"/>
                  </a:lnTo>
                  <a:lnTo>
                    <a:pt x="11355921" y="347675"/>
                  </a:lnTo>
                  <a:close/>
                  <a:moveTo>
                    <a:pt x="11315114" y="0"/>
                  </a:moveTo>
                  <a:lnTo>
                    <a:pt x="11420038" y="0"/>
                  </a:lnTo>
                  <a:lnTo>
                    <a:pt x="11255844" y="347675"/>
                  </a:lnTo>
                  <a:lnTo>
                    <a:pt x="11150920" y="347675"/>
                  </a:lnTo>
                  <a:close/>
                  <a:moveTo>
                    <a:pt x="11110113" y="0"/>
                  </a:moveTo>
                  <a:lnTo>
                    <a:pt x="11215037" y="0"/>
                  </a:lnTo>
                  <a:lnTo>
                    <a:pt x="11050843" y="347675"/>
                  </a:lnTo>
                  <a:lnTo>
                    <a:pt x="10945919" y="347675"/>
                  </a:lnTo>
                  <a:close/>
                  <a:moveTo>
                    <a:pt x="10905112" y="0"/>
                  </a:moveTo>
                  <a:lnTo>
                    <a:pt x="11010036" y="0"/>
                  </a:lnTo>
                  <a:lnTo>
                    <a:pt x="10845842" y="347675"/>
                  </a:lnTo>
                  <a:lnTo>
                    <a:pt x="10740918" y="347675"/>
                  </a:lnTo>
                  <a:close/>
                  <a:moveTo>
                    <a:pt x="10700111" y="0"/>
                  </a:moveTo>
                  <a:lnTo>
                    <a:pt x="10805035" y="0"/>
                  </a:lnTo>
                  <a:lnTo>
                    <a:pt x="10640841" y="347675"/>
                  </a:lnTo>
                  <a:lnTo>
                    <a:pt x="10535917" y="347675"/>
                  </a:lnTo>
                  <a:close/>
                  <a:moveTo>
                    <a:pt x="10495110" y="0"/>
                  </a:moveTo>
                  <a:lnTo>
                    <a:pt x="10600034" y="0"/>
                  </a:lnTo>
                  <a:lnTo>
                    <a:pt x="10435840" y="347675"/>
                  </a:lnTo>
                  <a:lnTo>
                    <a:pt x="10330916" y="347675"/>
                  </a:lnTo>
                  <a:close/>
                  <a:moveTo>
                    <a:pt x="10290109" y="0"/>
                  </a:moveTo>
                  <a:lnTo>
                    <a:pt x="10395033" y="0"/>
                  </a:lnTo>
                  <a:lnTo>
                    <a:pt x="10230839" y="347675"/>
                  </a:lnTo>
                  <a:lnTo>
                    <a:pt x="10125915" y="347675"/>
                  </a:lnTo>
                  <a:close/>
                  <a:moveTo>
                    <a:pt x="10085108" y="0"/>
                  </a:moveTo>
                  <a:lnTo>
                    <a:pt x="10190032" y="0"/>
                  </a:lnTo>
                  <a:lnTo>
                    <a:pt x="10025838" y="347675"/>
                  </a:lnTo>
                  <a:lnTo>
                    <a:pt x="9920914" y="347675"/>
                  </a:lnTo>
                  <a:close/>
                  <a:moveTo>
                    <a:pt x="9893895" y="0"/>
                  </a:moveTo>
                  <a:lnTo>
                    <a:pt x="9998819" y="0"/>
                  </a:lnTo>
                  <a:lnTo>
                    <a:pt x="9834625" y="347675"/>
                  </a:lnTo>
                  <a:lnTo>
                    <a:pt x="9729701" y="347675"/>
                  </a:lnTo>
                  <a:close/>
                  <a:moveTo>
                    <a:pt x="9688896" y="0"/>
                  </a:moveTo>
                  <a:lnTo>
                    <a:pt x="9793820" y="0"/>
                  </a:lnTo>
                  <a:lnTo>
                    <a:pt x="9629626" y="347675"/>
                  </a:lnTo>
                  <a:lnTo>
                    <a:pt x="9524702" y="347675"/>
                  </a:lnTo>
                  <a:close/>
                  <a:moveTo>
                    <a:pt x="9483895" y="0"/>
                  </a:moveTo>
                  <a:lnTo>
                    <a:pt x="9588819" y="0"/>
                  </a:lnTo>
                  <a:lnTo>
                    <a:pt x="9424625" y="347675"/>
                  </a:lnTo>
                  <a:lnTo>
                    <a:pt x="9319701" y="347675"/>
                  </a:lnTo>
                  <a:close/>
                  <a:moveTo>
                    <a:pt x="9278894" y="0"/>
                  </a:moveTo>
                  <a:lnTo>
                    <a:pt x="9383818" y="0"/>
                  </a:lnTo>
                  <a:lnTo>
                    <a:pt x="9219624" y="347675"/>
                  </a:lnTo>
                  <a:lnTo>
                    <a:pt x="9114700" y="347675"/>
                  </a:lnTo>
                  <a:close/>
                  <a:moveTo>
                    <a:pt x="9073893" y="0"/>
                  </a:moveTo>
                  <a:lnTo>
                    <a:pt x="9178817" y="0"/>
                  </a:lnTo>
                  <a:lnTo>
                    <a:pt x="9014623" y="347675"/>
                  </a:lnTo>
                  <a:lnTo>
                    <a:pt x="8909699" y="347675"/>
                  </a:lnTo>
                  <a:close/>
                  <a:moveTo>
                    <a:pt x="8868892" y="0"/>
                  </a:moveTo>
                  <a:lnTo>
                    <a:pt x="8973816" y="0"/>
                  </a:lnTo>
                  <a:lnTo>
                    <a:pt x="8809622" y="347675"/>
                  </a:lnTo>
                  <a:lnTo>
                    <a:pt x="8704698" y="347675"/>
                  </a:lnTo>
                  <a:close/>
                  <a:moveTo>
                    <a:pt x="8663891" y="0"/>
                  </a:moveTo>
                  <a:lnTo>
                    <a:pt x="8768815" y="0"/>
                  </a:lnTo>
                  <a:lnTo>
                    <a:pt x="8604621" y="347675"/>
                  </a:lnTo>
                  <a:lnTo>
                    <a:pt x="8499697" y="347675"/>
                  </a:lnTo>
                  <a:close/>
                  <a:moveTo>
                    <a:pt x="8458890" y="0"/>
                  </a:moveTo>
                  <a:lnTo>
                    <a:pt x="8563814" y="0"/>
                  </a:lnTo>
                  <a:lnTo>
                    <a:pt x="8399620" y="347675"/>
                  </a:lnTo>
                  <a:lnTo>
                    <a:pt x="8294696" y="347675"/>
                  </a:lnTo>
                  <a:close/>
                  <a:moveTo>
                    <a:pt x="8253889" y="0"/>
                  </a:moveTo>
                  <a:lnTo>
                    <a:pt x="8358813" y="0"/>
                  </a:lnTo>
                  <a:lnTo>
                    <a:pt x="8194619" y="347675"/>
                  </a:lnTo>
                  <a:lnTo>
                    <a:pt x="8089695" y="347675"/>
                  </a:lnTo>
                  <a:close/>
                  <a:moveTo>
                    <a:pt x="8048888" y="0"/>
                  </a:moveTo>
                  <a:lnTo>
                    <a:pt x="8153812" y="0"/>
                  </a:lnTo>
                  <a:lnTo>
                    <a:pt x="7989618" y="347675"/>
                  </a:lnTo>
                  <a:lnTo>
                    <a:pt x="7884694" y="347675"/>
                  </a:lnTo>
                  <a:close/>
                  <a:moveTo>
                    <a:pt x="7843887" y="0"/>
                  </a:moveTo>
                  <a:lnTo>
                    <a:pt x="7948811" y="0"/>
                  </a:lnTo>
                  <a:lnTo>
                    <a:pt x="7784617" y="347675"/>
                  </a:lnTo>
                  <a:lnTo>
                    <a:pt x="7679693" y="347675"/>
                  </a:lnTo>
                  <a:close/>
                  <a:moveTo>
                    <a:pt x="7652677" y="0"/>
                  </a:moveTo>
                  <a:lnTo>
                    <a:pt x="7757601" y="0"/>
                  </a:lnTo>
                  <a:lnTo>
                    <a:pt x="7593407" y="347675"/>
                  </a:lnTo>
                  <a:lnTo>
                    <a:pt x="7488483" y="347675"/>
                  </a:lnTo>
                  <a:close/>
                  <a:moveTo>
                    <a:pt x="7447678" y="0"/>
                  </a:moveTo>
                  <a:lnTo>
                    <a:pt x="7552602" y="0"/>
                  </a:lnTo>
                  <a:lnTo>
                    <a:pt x="7388408" y="347675"/>
                  </a:lnTo>
                  <a:lnTo>
                    <a:pt x="7283484" y="347675"/>
                  </a:lnTo>
                  <a:close/>
                  <a:moveTo>
                    <a:pt x="7242677" y="0"/>
                  </a:moveTo>
                  <a:lnTo>
                    <a:pt x="7347601" y="0"/>
                  </a:lnTo>
                  <a:lnTo>
                    <a:pt x="7183407" y="347675"/>
                  </a:lnTo>
                  <a:lnTo>
                    <a:pt x="7078483" y="347675"/>
                  </a:lnTo>
                  <a:close/>
                  <a:moveTo>
                    <a:pt x="7037676" y="0"/>
                  </a:moveTo>
                  <a:lnTo>
                    <a:pt x="7142600" y="0"/>
                  </a:lnTo>
                  <a:lnTo>
                    <a:pt x="6978406" y="347675"/>
                  </a:lnTo>
                  <a:lnTo>
                    <a:pt x="6873482" y="347675"/>
                  </a:lnTo>
                  <a:close/>
                  <a:moveTo>
                    <a:pt x="6832675" y="0"/>
                  </a:moveTo>
                  <a:lnTo>
                    <a:pt x="6937599" y="0"/>
                  </a:lnTo>
                  <a:lnTo>
                    <a:pt x="6773405" y="347675"/>
                  </a:lnTo>
                  <a:lnTo>
                    <a:pt x="6668481" y="347675"/>
                  </a:lnTo>
                  <a:close/>
                  <a:moveTo>
                    <a:pt x="6627674" y="0"/>
                  </a:moveTo>
                  <a:lnTo>
                    <a:pt x="6732598" y="0"/>
                  </a:lnTo>
                  <a:lnTo>
                    <a:pt x="6568404" y="347675"/>
                  </a:lnTo>
                  <a:lnTo>
                    <a:pt x="6463480" y="347675"/>
                  </a:lnTo>
                  <a:close/>
                  <a:moveTo>
                    <a:pt x="6422673" y="0"/>
                  </a:moveTo>
                  <a:lnTo>
                    <a:pt x="6527597" y="0"/>
                  </a:lnTo>
                  <a:lnTo>
                    <a:pt x="6363403" y="347675"/>
                  </a:lnTo>
                  <a:lnTo>
                    <a:pt x="6258479" y="347675"/>
                  </a:lnTo>
                  <a:close/>
                  <a:moveTo>
                    <a:pt x="6217672" y="0"/>
                  </a:moveTo>
                  <a:lnTo>
                    <a:pt x="6322596" y="0"/>
                  </a:lnTo>
                  <a:lnTo>
                    <a:pt x="6158402" y="347675"/>
                  </a:lnTo>
                  <a:lnTo>
                    <a:pt x="6053478" y="347675"/>
                  </a:lnTo>
                  <a:close/>
                  <a:moveTo>
                    <a:pt x="6012672" y="0"/>
                  </a:moveTo>
                  <a:lnTo>
                    <a:pt x="6117596" y="0"/>
                  </a:lnTo>
                  <a:lnTo>
                    <a:pt x="5953402" y="347675"/>
                  </a:lnTo>
                  <a:lnTo>
                    <a:pt x="5848478" y="347675"/>
                  </a:lnTo>
                  <a:close/>
                  <a:moveTo>
                    <a:pt x="5807671" y="0"/>
                  </a:moveTo>
                  <a:lnTo>
                    <a:pt x="5912595" y="0"/>
                  </a:lnTo>
                  <a:lnTo>
                    <a:pt x="5748402" y="347675"/>
                  </a:lnTo>
                  <a:lnTo>
                    <a:pt x="5643479" y="347675"/>
                  </a:lnTo>
                  <a:close/>
                  <a:moveTo>
                    <a:pt x="5602671" y="0"/>
                  </a:moveTo>
                  <a:lnTo>
                    <a:pt x="5707595" y="0"/>
                  </a:lnTo>
                  <a:lnTo>
                    <a:pt x="5543402" y="347675"/>
                  </a:lnTo>
                  <a:lnTo>
                    <a:pt x="5438478" y="347675"/>
                  </a:lnTo>
                  <a:close/>
                  <a:moveTo>
                    <a:pt x="5411462" y="0"/>
                  </a:moveTo>
                  <a:lnTo>
                    <a:pt x="5516385" y="0"/>
                  </a:lnTo>
                  <a:lnTo>
                    <a:pt x="5352193" y="347675"/>
                  </a:lnTo>
                  <a:lnTo>
                    <a:pt x="5247268" y="347675"/>
                  </a:lnTo>
                  <a:close/>
                  <a:moveTo>
                    <a:pt x="5206463" y="0"/>
                  </a:moveTo>
                  <a:lnTo>
                    <a:pt x="5311388" y="0"/>
                  </a:lnTo>
                  <a:lnTo>
                    <a:pt x="5147194" y="347675"/>
                  </a:lnTo>
                  <a:lnTo>
                    <a:pt x="5042269" y="347675"/>
                  </a:lnTo>
                  <a:close/>
                  <a:moveTo>
                    <a:pt x="5001460" y="0"/>
                  </a:moveTo>
                  <a:lnTo>
                    <a:pt x="5106386" y="0"/>
                  </a:lnTo>
                  <a:lnTo>
                    <a:pt x="4942191" y="347675"/>
                  </a:lnTo>
                  <a:lnTo>
                    <a:pt x="4837267" y="347675"/>
                  </a:lnTo>
                  <a:close/>
                  <a:moveTo>
                    <a:pt x="4796461" y="0"/>
                  </a:moveTo>
                  <a:lnTo>
                    <a:pt x="4901383" y="0"/>
                  </a:lnTo>
                  <a:lnTo>
                    <a:pt x="4737191" y="347675"/>
                  </a:lnTo>
                  <a:lnTo>
                    <a:pt x="4632266" y="347675"/>
                  </a:lnTo>
                  <a:close/>
                  <a:moveTo>
                    <a:pt x="4591459" y="0"/>
                  </a:moveTo>
                  <a:lnTo>
                    <a:pt x="4696383" y="0"/>
                  </a:lnTo>
                  <a:lnTo>
                    <a:pt x="4532189" y="347675"/>
                  </a:lnTo>
                  <a:lnTo>
                    <a:pt x="4427265" y="347675"/>
                  </a:lnTo>
                  <a:close/>
                  <a:moveTo>
                    <a:pt x="4386457" y="0"/>
                  </a:moveTo>
                  <a:lnTo>
                    <a:pt x="4491381" y="0"/>
                  </a:lnTo>
                  <a:lnTo>
                    <a:pt x="4327188" y="347675"/>
                  </a:lnTo>
                  <a:lnTo>
                    <a:pt x="4222266" y="347675"/>
                  </a:lnTo>
                  <a:close/>
                  <a:moveTo>
                    <a:pt x="4181459" y="0"/>
                  </a:moveTo>
                  <a:lnTo>
                    <a:pt x="4286380" y="0"/>
                  </a:lnTo>
                  <a:lnTo>
                    <a:pt x="4122189" y="347675"/>
                  </a:lnTo>
                  <a:lnTo>
                    <a:pt x="4017265" y="347675"/>
                  </a:lnTo>
                  <a:close/>
                  <a:moveTo>
                    <a:pt x="3976457" y="0"/>
                  </a:moveTo>
                  <a:lnTo>
                    <a:pt x="4081381" y="0"/>
                  </a:lnTo>
                  <a:lnTo>
                    <a:pt x="3917187" y="347675"/>
                  </a:lnTo>
                  <a:lnTo>
                    <a:pt x="3812264" y="347675"/>
                  </a:lnTo>
                  <a:close/>
                  <a:moveTo>
                    <a:pt x="3771456" y="0"/>
                  </a:moveTo>
                  <a:lnTo>
                    <a:pt x="3876380" y="0"/>
                  </a:lnTo>
                  <a:lnTo>
                    <a:pt x="3712187" y="347675"/>
                  </a:lnTo>
                  <a:lnTo>
                    <a:pt x="3607263" y="347675"/>
                  </a:lnTo>
                  <a:close/>
                  <a:moveTo>
                    <a:pt x="3566456" y="0"/>
                  </a:moveTo>
                  <a:lnTo>
                    <a:pt x="3671379" y="0"/>
                  </a:lnTo>
                  <a:lnTo>
                    <a:pt x="3507186" y="347675"/>
                  </a:lnTo>
                  <a:lnTo>
                    <a:pt x="3402262" y="347675"/>
                  </a:lnTo>
                  <a:close/>
                  <a:moveTo>
                    <a:pt x="3361454" y="0"/>
                  </a:moveTo>
                  <a:lnTo>
                    <a:pt x="3466379" y="0"/>
                  </a:lnTo>
                  <a:lnTo>
                    <a:pt x="3302184" y="347675"/>
                  </a:lnTo>
                  <a:lnTo>
                    <a:pt x="3197260" y="347675"/>
                  </a:lnTo>
                  <a:close/>
                  <a:moveTo>
                    <a:pt x="3170244" y="0"/>
                  </a:moveTo>
                  <a:lnTo>
                    <a:pt x="3275168" y="0"/>
                  </a:lnTo>
                  <a:lnTo>
                    <a:pt x="3110974" y="347675"/>
                  </a:lnTo>
                  <a:lnTo>
                    <a:pt x="3006050" y="347675"/>
                  </a:lnTo>
                  <a:close/>
                  <a:moveTo>
                    <a:pt x="2965245" y="0"/>
                  </a:moveTo>
                  <a:lnTo>
                    <a:pt x="3070169" y="0"/>
                  </a:lnTo>
                  <a:lnTo>
                    <a:pt x="2905975" y="347675"/>
                  </a:lnTo>
                  <a:lnTo>
                    <a:pt x="2801051" y="347675"/>
                  </a:lnTo>
                  <a:close/>
                  <a:moveTo>
                    <a:pt x="2760244" y="0"/>
                  </a:moveTo>
                  <a:lnTo>
                    <a:pt x="2865168" y="0"/>
                  </a:lnTo>
                  <a:lnTo>
                    <a:pt x="2700973" y="347675"/>
                  </a:lnTo>
                  <a:lnTo>
                    <a:pt x="2596050" y="347675"/>
                  </a:lnTo>
                  <a:close/>
                  <a:moveTo>
                    <a:pt x="2555242" y="0"/>
                  </a:moveTo>
                  <a:lnTo>
                    <a:pt x="2660166" y="0"/>
                  </a:lnTo>
                  <a:lnTo>
                    <a:pt x="2495973" y="347675"/>
                  </a:lnTo>
                  <a:lnTo>
                    <a:pt x="2391049" y="347675"/>
                  </a:lnTo>
                  <a:close/>
                  <a:moveTo>
                    <a:pt x="2350242" y="0"/>
                  </a:moveTo>
                  <a:lnTo>
                    <a:pt x="2455165" y="0"/>
                  </a:lnTo>
                  <a:lnTo>
                    <a:pt x="2290972" y="347675"/>
                  </a:lnTo>
                  <a:lnTo>
                    <a:pt x="2186048" y="347675"/>
                  </a:lnTo>
                  <a:close/>
                  <a:moveTo>
                    <a:pt x="2145240" y="0"/>
                  </a:moveTo>
                  <a:lnTo>
                    <a:pt x="2250164" y="0"/>
                  </a:lnTo>
                  <a:lnTo>
                    <a:pt x="2085970" y="347675"/>
                  </a:lnTo>
                  <a:lnTo>
                    <a:pt x="1981046" y="347675"/>
                  </a:lnTo>
                  <a:close/>
                  <a:moveTo>
                    <a:pt x="1940238" y="0"/>
                  </a:moveTo>
                  <a:lnTo>
                    <a:pt x="2045162" y="0"/>
                  </a:lnTo>
                  <a:lnTo>
                    <a:pt x="1880969" y="347675"/>
                  </a:lnTo>
                  <a:lnTo>
                    <a:pt x="1776044" y="347675"/>
                  </a:lnTo>
                  <a:close/>
                  <a:moveTo>
                    <a:pt x="1735237" y="0"/>
                  </a:moveTo>
                  <a:lnTo>
                    <a:pt x="1840161" y="0"/>
                  </a:lnTo>
                  <a:lnTo>
                    <a:pt x="1675967" y="347675"/>
                  </a:lnTo>
                  <a:lnTo>
                    <a:pt x="1571043" y="347675"/>
                  </a:lnTo>
                  <a:close/>
                  <a:moveTo>
                    <a:pt x="1530236" y="0"/>
                  </a:moveTo>
                  <a:lnTo>
                    <a:pt x="1635160" y="0"/>
                  </a:lnTo>
                  <a:lnTo>
                    <a:pt x="1470966" y="347675"/>
                  </a:lnTo>
                  <a:lnTo>
                    <a:pt x="1366042" y="347675"/>
                  </a:lnTo>
                  <a:close/>
                  <a:moveTo>
                    <a:pt x="1325235" y="0"/>
                  </a:moveTo>
                  <a:lnTo>
                    <a:pt x="1430159" y="0"/>
                  </a:lnTo>
                  <a:lnTo>
                    <a:pt x="1265965" y="347675"/>
                  </a:lnTo>
                  <a:lnTo>
                    <a:pt x="1161041" y="347675"/>
                  </a:lnTo>
                  <a:close/>
                  <a:moveTo>
                    <a:pt x="1120234" y="0"/>
                  </a:moveTo>
                  <a:lnTo>
                    <a:pt x="1225158" y="0"/>
                  </a:lnTo>
                  <a:lnTo>
                    <a:pt x="1060964" y="347675"/>
                  </a:lnTo>
                  <a:lnTo>
                    <a:pt x="956040" y="347675"/>
                  </a:lnTo>
                  <a:close/>
                  <a:moveTo>
                    <a:pt x="929024" y="0"/>
                  </a:moveTo>
                  <a:lnTo>
                    <a:pt x="1033948" y="0"/>
                  </a:lnTo>
                  <a:lnTo>
                    <a:pt x="869754" y="347675"/>
                  </a:lnTo>
                  <a:lnTo>
                    <a:pt x="764830" y="347675"/>
                  </a:lnTo>
                  <a:close/>
                  <a:moveTo>
                    <a:pt x="737813" y="0"/>
                  </a:moveTo>
                  <a:lnTo>
                    <a:pt x="842738" y="0"/>
                  </a:lnTo>
                  <a:lnTo>
                    <a:pt x="678544" y="347675"/>
                  </a:lnTo>
                  <a:lnTo>
                    <a:pt x="573620" y="347675"/>
                  </a:lnTo>
                  <a:close/>
                  <a:moveTo>
                    <a:pt x="546603" y="0"/>
                  </a:moveTo>
                  <a:lnTo>
                    <a:pt x="651527" y="0"/>
                  </a:lnTo>
                  <a:lnTo>
                    <a:pt x="487333" y="347675"/>
                  </a:lnTo>
                  <a:lnTo>
                    <a:pt x="382409" y="347675"/>
                  </a:lnTo>
                  <a:close/>
                  <a:moveTo>
                    <a:pt x="355393" y="0"/>
                  </a:moveTo>
                  <a:lnTo>
                    <a:pt x="460317" y="0"/>
                  </a:lnTo>
                  <a:lnTo>
                    <a:pt x="296123" y="347675"/>
                  </a:lnTo>
                  <a:lnTo>
                    <a:pt x="191199" y="347675"/>
                  </a:lnTo>
                  <a:close/>
                  <a:moveTo>
                    <a:pt x="164194" y="0"/>
                  </a:moveTo>
                  <a:lnTo>
                    <a:pt x="269118" y="0"/>
                  </a:lnTo>
                  <a:lnTo>
                    <a:pt x="104924" y="347675"/>
                  </a:lnTo>
                  <a:lnTo>
                    <a:pt x="0" y="3476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541</Words>
  <Application>Microsoft Macintosh PowerPoint</Application>
  <PresentationFormat>Widescreen</PresentationFormat>
  <Paragraphs>143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宋体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elija</dc:creator>
  <cp:lastModifiedBy>Microsoft Office User</cp:lastModifiedBy>
  <cp:revision>59</cp:revision>
  <dcterms:created xsi:type="dcterms:W3CDTF">2020-10-26T08:15:02Z</dcterms:created>
  <dcterms:modified xsi:type="dcterms:W3CDTF">2020-12-14T05:44:16Z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1033-11.1.0.9711</vt:lpwstr>
  </property>
</Properties>
</file>